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463" r:id="rId2"/>
    <p:sldId id="462" r:id="rId3"/>
    <p:sldId id="465" r:id="rId4"/>
    <p:sldId id="400" r:id="rId5"/>
    <p:sldId id="445" r:id="rId6"/>
    <p:sldId id="446" r:id="rId7"/>
    <p:sldId id="447" r:id="rId8"/>
    <p:sldId id="448" r:id="rId9"/>
    <p:sldId id="449" r:id="rId10"/>
    <p:sldId id="450" r:id="rId11"/>
    <p:sldId id="401" r:id="rId12"/>
    <p:sldId id="402" r:id="rId13"/>
    <p:sldId id="403" r:id="rId14"/>
    <p:sldId id="481" r:id="rId15"/>
    <p:sldId id="404" r:id="rId16"/>
    <p:sldId id="405" r:id="rId17"/>
    <p:sldId id="438" r:id="rId18"/>
    <p:sldId id="437" r:id="rId19"/>
    <p:sldId id="388" r:id="rId20"/>
    <p:sldId id="439" r:id="rId21"/>
    <p:sldId id="455" r:id="rId22"/>
    <p:sldId id="456" r:id="rId23"/>
    <p:sldId id="457" r:id="rId24"/>
    <p:sldId id="458" r:id="rId25"/>
    <p:sldId id="368" r:id="rId26"/>
    <p:sldId id="282" r:id="rId27"/>
    <p:sldId id="459" r:id="rId28"/>
    <p:sldId id="461" r:id="rId29"/>
    <p:sldId id="460" r:id="rId30"/>
    <p:sldId id="322" r:id="rId31"/>
    <p:sldId id="479" r:id="rId32"/>
    <p:sldId id="356" r:id="rId33"/>
    <p:sldId id="370" r:id="rId34"/>
    <p:sldId id="482" r:id="rId35"/>
    <p:sldId id="466" r:id="rId36"/>
    <p:sldId id="467" r:id="rId37"/>
    <p:sldId id="468" r:id="rId38"/>
    <p:sldId id="469" r:id="rId39"/>
    <p:sldId id="470" r:id="rId40"/>
    <p:sldId id="480" r:id="rId41"/>
    <p:sldId id="373" r:id="rId42"/>
    <p:sldId id="321" r:id="rId43"/>
    <p:sldId id="477" r:id="rId44"/>
    <p:sldId id="358" r:id="rId45"/>
    <p:sldId id="478" r:id="rId46"/>
    <p:sldId id="471" r:id="rId47"/>
    <p:sldId id="323" r:id="rId48"/>
    <p:sldId id="363" r:id="rId49"/>
    <p:sldId id="364" r:id="rId50"/>
    <p:sldId id="365" r:id="rId51"/>
    <p:sldId id="276" r:id="rId52"/>
    <p:sldId id="472" r:id="rId53"/>
    <p:sldId id="473" r:id="rId54"/>
    <p:sldId id="474" r:id="rId55"/>
    <p:sldId id="475" r:id="rId56"/>
    <p:sldId id="476" r:id="rId57"/>
    <p:sldId id="483" r:id="rId58"/>
    <p:sldId id="415" r:id="rId59"/>
    <p:sldId id="397" r:id="rId60"/>
    <p:sldId id="413" r:id="rId61"/>
    <p:sldId id="414" r:id="rId62"/>
    <p:sldId id="416" r:id="rId63"/>
    <p:sldId id="417" r:id="rId64"/>
    <p:sldId id="418" r:id="rId65"/>
    <p:sldId id="419" r:id="rId66"/>
    <p:sldId id="420" r:id="rId67"/>
    <p:sldId id="421" r:id="rId68"/>
    <p:sldId id="422" r:id="rId69"/>
    <p:sldId id="423" r:id="rId70"/>
    <p:sldId id="454" r:id="rId71"/>
    <p:sldId id="451" r:id="rId72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21" autoAdjust="0"/>
    <p:restoredTop sz="94660"/>
  </p:normalViewPr>
  <p:slideViewPr>
    <p:cSldViewPr>
      <p:cViewPr varScale="1">
        <p:scale>
          <a:sx n="66" d="100"/>
          <a:sy n="66" d="100"/>
        </p:scale>
        <p:origin x="1272" y="44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3E7864-EC17-4966-85E8-4E6221379482}" type="doc">
      <dgm:prSet loTypeId="urn:microsoft.com/office/officeart/2005/8/layout/hierarchy2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80FB87AC-126B-4346-8E4F-78BF0B4273ED}">
      <dgm:prSet phldrT="[文字]"/>
      <dgm:spPr/>
      <dgm:t>
        <a:bodyPr/>
        <a:lstStyle/>
        <a:p>
          <a:r>
            <a:rPr lang="en-US" altLang="zh-TW" dirty="0"/>
            <a:t>Gender</a:t>
          </a:r>
        </a:p>
        <a:p>
          <a:r>
            <a:rPr lang="en-US" altLang="zh-TW" dirty="0"/>
            <a:t>Equality</a:t>
          </a:r>
          <a:endParaRPr lang="zh-TW" altLang="en-US" dirty="0"/>
        </a:p>
      </dgm:t>
    </dgm:pt>
    <dgm:pt modelId="{379AD55D-EC91-44CB-93AE-A267109C47A6}" type="parTrans" cxnId="{93AB72E3-974B-4840-8626-BED4B3E283B3}">
      <dgm:prSet/>
      <dgm:spPr/>
      <dgm:t>
        <a:bodyPr/>
        <a:lstStyle/>
        <a:p>
          <a:endParaRPr lang="zh-TW" altLang="en-US"/>
        </a:p>
      </dgm:t>
    </dgm:pt>
    <dgm:pt modelId="{A1334D81-080A-4EB7-B6A0-FDE17024FC98}" type="sibTrans" cxnId="{93AB72E3-974B-4840-8626-BED4B3E283B3}">
      <dgm:prSet/>
      <dgm:spPr/>
      <dgm:t>
        <a:bodyPr/>
        <a:lstStyle/>
        <a:p>
          <a:endParaRPr lang="zh-TW" altLang="en-US"/>
        </a:p>
      </dgm:t>
    </dgm:pt>
    <dgm:pt modelId="{E9A9D37E-AB1A-40C6-BD72-A23BCB577438}">
      <dgm:prSet phldrT="[文字]"/>
      <dgm:spPr/>
      <dgm:t>
        <a:bodyPr/>
        <a:lstStyle/>
        <a:p>
          <a:r>
            <a:rPr lang="en-US" altLang="zh-TW"/>
            <a:t>Text</a:t>
          </a:r>
          <a:endParaRPr lang="zh-TW" altLang="en-US"/>
        </a:p>
      </dgm:t>
    </dgm:pt>
    <dgm:pt modelId="{B91BACE0-9010-4EE2-877F-A39AFDF2D677}" type="parTrans" cxnId="{A9D42087-43FF-4247-93FA-C71EE9A80B0D}">
      <dgm:prSet/>
      <dgm:spPr/>
      <dgm:t>
        <a:bodyPr/>
        <a:lstStyle/>
        <a:p>
          <a:endParaRPr lang="zh-TW" altLang="en-US"/>
        </a:p>
      </dgm:t>
    </dgm:pt>
    <dgm:pt modelId="{409A681B-B85A-4ACD-B5FD-57214B4BDBEF}" type="sibTrans" cxnId="{A9D42087-43FF-4247-93FA-C71EE9A80B0D}">
      <dgm:prSet/>
      <dgm:spPr/>
      <dgm:t>
        <a:bodyPr/>
        <a:lstStyle/>
        <a:p>
          <a:endParaRPr lang="zh-TW" altLang="en-US"/>
        </a:p>
      </dgm:t>
    </dgm:pt>
    <dgm:pt modelId="{224939FF-038E-4D14-BE76-5C80CBB09E75}">
      <dgm:prSet phldrT="[文字]"/>
      <dgm:spPr/>
      <dgm:t>
        <a:bodyPr/>
        <a:lstStyle/>
        <a:p>
          <a:r>
            <a:rPr lang="en-US" altLang="zh-TW"/>
            <a:t>Helping at Home</a:t>
          </a:r>
          <a:endParaRPr lang="zh-TW" altLang="en-US"/>
        </a:p>
      </dgm:t>
    </dgm:pt>
    <dgm:pt modelId="{3DD1C7B9-5471-45E9-AE72-26D4D531275C}" type="parTrans" cxnId="{B117AFFF-C5E4-4627-A48B-9359CD98648D}">
      <dgm:prSet/>
      <dgm:spPr/>
      <dgm:t>
        <a:bodyPr/>
        <a:lstStyle/>
        <a:p>
          <a:endParaRPr lang="zh-TW" altLang="en-US"/>
        </a:p>
      </dgm:t>
    </dgm:pt>
    <dgm:pt modelId="{58D6FF98-B42A-4829-8525-7AEDF32C278D}" type="sibTrans" cxnId="{B117AFFF-C5E4-4627-A48B-9359CD98648D}">
      <dgm:prSet/>
      <dgm:spPr/>
      <dgm:t>
        <a:bodyPr/>
        <a:lstStyle/>
        <a:p>
          <a:endParaRPr lang="zh-TW" altLang="en-US"/>
        </a:p>
      </dgm:t>
    </dgm:pt>
    <dgm:pt modelId="{B39F27C0-0BCC-488F-9DEC-7DF832B30B7F}">
      <dgm:prSet phldrT="[文字]"/>
      <dgm:spPr/>
      <dgm:t>
        <a:bodyPr/>
        <a:lstStyle/>
        <a:p>
          <a:r>
            <a:rPr lang="en-US" altLang="zh-TW"/>
            <a:t>Different Countries</a:t>
          </a:r>
          <a:endParaRPr lang="zh-TW" altLang="en-US"/>
        </a:p>
      </dgm:t>
    </dgm:pt>
    <dgm:pt modelId="{640DC418-0CE5-4AE2-B2E1-17EE1A159EED}" type="parTrans" cxnId="{01B1A223-D915-484A-B94F-20B8A8398F3F}">
      <dgm:prSet/>
      <dgm:spPr/>
      <dgm:t>
        <a:bodyPr/>
        <a:lstStyle/>
        <a:p>
          <a:endParaRPr lang="zh-TW" altLang="en-US"/>
        </a:p>
      </dgm:t>
    </dgm:pt>
    <dgm:pt modelId="{77552A61-4F7C-4C98-B271-5B8913C8B234}" type="sibTrans" cxnId="{01B1A223-D915-484A-B94F-20B8A8398F3F}">
      <dgm:prSet/>
      <dgm:spPr/>
      <dgm:t>
        <a:bodyPr/>
        <a:lstStyle/>
        <a:p>
          <a:endParaRPr lang="zh-TW" altLang="en-US"/>
        </a:p>
      </dgm:t>
    </dgm:pt>
    <dgm:pt modelId="{B714CA18-7E38-428C-A319-2632A8626339}">
      <dgm:prSet phldrT="[文字]"/>
      <dgm:spPr/>
      <dgm:t>
        <a:bodyPr/>
        <a:lstStyle/>
        <a:p>
          <a:r>
            <a:rPr lang="en-US" altLang="zh-TW" dirty="0"/>
            <a:t>Reader</a:t>
          </a:r>
          <a:endParaRPr lang="zh-TW" altLang="en-US" dirty="0"/>
        </a:p>
      </dgm:t>
    </dgm:pt>
    <dgm:pt modelId="{BDCF1AC3-FEFE-43F8-A5E1-358EA74896EA}" type="parTrans" cxnId="{767A5131-46D9-4328-B7FF-3575D299DFDB}">
      <dgm:prSet/>
      <dgm:spPr/>
      <dgm:t>
        <a:bodyPr/>
        <a:lstStyle/>
        <a:p>
          <a:endParaRPr lang="zh-TW" altLang="en-US"/>
        </a:p>
      </dgm:t>
    </dgm:pt>
    <dgm:pt modelId="{D35D4131-3022-4D73-AE75-6B0147E77741}" type="sibTrans" cxnId="{767A5131-46D9-4328-B7FF-3575D299DFDB}">
      <dgm:prSet/>
      <dgm:spPr/>
      <dgm:t>
        <a:bodyPr/>
        <a:lstStyle/>
        <a:p>
          <a:endParaRPr lang="zh-TW" altLang="en-US"/>
        </a:p>
      </dgm:t>
    </dgm:pt>
    <dgm:pt modelId="{4BAB84E9-B7FF-483C-8C57-6D76F747F035}">
      <dgm:prSet phldrT="[文字]"/>
      <dgm:spPr/>
      <dgm:t>
        <a:bodyPr/>
        <a:lstStyle/>
        <a:p>
          <a:r>
            <a:rPr lang="en-US" altLang="zh-TW"/>
            <a:t>Piggybook</a:t>
          </a:r>
          <a:endParaRPr lang="zh-TW" altLang="en-US"/>
        </a:p>
      </dgm:t>
    </dgm:pt>
    <dgm:pt modelId="{F1A19E77-8470-4314-9E0E-49E5E44F4727}" type="parTrans" cxnId="{8BD851FD-4C4D-4262-AB81-910E04E0FE59}">
      <dgm:prSet/>
      <dgm:spPr/>
      <dgm:t>
        <a:bodyPr/>
        <a:lstStyle/>
        <a:p>
          <a:endParaRPr lang="zh-TW" altLang="en-US"/>
        </a:p>
      </dgm:t>
    </dgm:pt>
    <dgm:pt modelId="{337FEFE3-6109-4A38-98E1-AFE12CA63E85}" type="sibTrans" cxnId="{8BD851FD-4C4D-4262-AB81-910E04E0FE59}">
      <dgm:prSet/>
      <dgm:spPr/>
      <dgm:t>
        <a:bodyPr/>
        <a:lstStyle/>
        <a:p>
          <a:endParaRPr lang="zh-TW" altLang="en-US"/>
        </a:p>
      </dgm:t>
    </dgm:pt>
    <dgm:pt modelId="{37EB8CFF-3D51-4589-A954-60081C60244A}">
      <dgm:prSet/>
      <dgm:spPr/>
      <dgm:t>
        <a:bodyPr/>
        <a:lstStyle/>
        <a:p>
          <a:r>
            <a:rPr lang="en-US" altLang="zh-TW"/>
            <a:t>Video</a:t>
          </a:r>
          <a:endParaRPr lang="zh-TW" altLang="en-US"/>
        </a:p>
      </dgm:t>
    </dgm:pt>
    <dgm:pt modelId="{49BC160D-802E-4C0C-AFE1-24A205A50C1D}" type="parTrans" cxnId="{DF64B7E1-49BA-4CE4-B324-D8F90632841D}">
      <dgm:prSet/>
      <dgm:spPr/>
      <dgm:t>
        <a:bodyPr/>
        <a:lstStyle/>
        <a:p>
          <a:endParaRPr lang="zh-TW" altLang="en-US"/>
        </a:p>
      </dgm:t>
    </dgm:pt>
    <dgm:pt modelId="{6A6312A7-8B6D-484A-A17E-142F62D9220E}" type="sibTrans" cxnId="{DF64B7E1-49BA-4CE4-B324-D8F90632841D}">
      <dgm:prSet/>
      <dgm:spPr/>
      <dgm:t>
        <a:bodyPr/>
        <a:lstStyle/>
        <a:p>
          <a:endParaRPr lang="zh-TW" altLang="en-US"/>
        </a:p>
      </dgm:t>
    </dgm:pt>
    <dgm:pt modelId="{DB604D10-902B-4A0D-B140-4A0F8B09CAA9}">
      <dgm:prSet/>
      <dgm:spPr/>
      <dgm:t>
        <a:bodyPr/>
        <a:lstStyle/>
        <a:p>
          <a:r>
            <a:rPr lang="en-US" altLang="zh-TW" dirty="0"/>
            <a:t>Before</a:t>
          </a:r>
          <a:endParaRPr lang="zh-TW" altLang="en-US" dirty="0"/>
        </a:p>
      </dgm:t>
    </dgm:pt>
    <dgm:pt modelId="{4B39D724-0C7D-4ECD-A4C6-4F8A22CE4D0B}" type="parTrans" cxnId="{7AE63923-0E81-4763-AF91-8A882DD95C32}">
      <dgm:prSet/>
      <dgm:spPr/>
      <dgm:t>
        <a:bodyPr/>
        <a:lstStyle/>
        <a:p>
          <a:endParaRPr lang="zh-TW" altLang="en-US"/>
        </a:p>
      </dgm:t>
    </dgm:pt>
    <dgm:pt modelId="{4948138B-EEEC-4406-805E-CB214AF84A27}" type="sibTrans" cxnId="{7AE63923-0E81-4763-AF91-8A882DD95C32}">
      <dgm:prSet/>
      <dgm:spPr/>
      <dgm:t>
        <a:bodyPr/>
        <a:lstStyle/>
        <a:p>
          <a:endParaRPr lang="zh-TW" altLang="en-US"/>
        </a:p>
      </dgm:t>
    </dgm:pt>
    <dgm:pt modelId="{6A4D7C35-70F5-4987-BF40-56003444F623}">
      <dgm:prSet/>
      <dgm:spPr/>
      <dgm:t>
        <a:bodyPr/>
        <a:lstStyle/>
        <a:p>
          <a:r>
            <a:rPr lang="en-US" altLang="zh-TW" dirty="0"/>
            <a:t>After</a:t>
          </a:r>
          <a:endParaRPr lang="zh-TW" altLang="en-US" dirty="0"/>
        </a:p>
      </dgm:t>
    </dgm:pt>
    <dgm:pt modelId="{1E4F0296-6870-428E-B0BB-40EB9E4E826F}" type="parTrans" cxnId="{8BC56710-D354-458A-8BD7-3E3D789C1F1E}">
      <dgm:prSet/>
      <dgm:spPr/>
      <dgm:t>
        <a:bodyPr/>
        <a:lstStyle/>
        <a:p>
          <a:endParaRPr lang="zh-TW" altLang="en-US"/>
        </a:p>
      </dgm:t>
    </dgm:pt>
    <dgm:pt modelId="{0D350208-1D0C-472A-9350-50A1A58D8E66}" type="sibTrans" cxnId="{8BC56710-D354-458A-8BD7-3E3D789C1F1E}">
      <dgm:prSet/>
      <dgm:spPr/>
      <dgm:t>
        <a:bodyPr/>
        <a:lstStyle/>
        <a:p>
          <a:endParaRPr lang="zh-TW" altLang="en-US"/>
        </a:p>
      </dgm:t>
    </dgm:pt>
    <dgm:pt modelId="{803EB6F3-E58C-44D5-B561-BECD001CE1D2}">
      <dgm:prSet/>
      <dgm:spPr/>
      <dgm:t>
        <a:bodyPr/>
        <a:lstStyle/>
        <a:p>
          <a:r>
            <a:rPr lang="en-US" altLang="zh-TW" dirty="0" smtClean="0"/>
            <a:t>Discussion</a:t>
          </a:r>
          <a:endParaRPr lang="zh-TW" altLang="en-US" dirty="0"/>
        </a:p>
      </dgm:t>
    </dgm:pt>
    <dgm:pt modelId="{D679376C-4870-4391-9934-2AA394522D11}" type="parTrans" cxnId="{E241F1DD-3A54-4F79-ABE0-D52E89B8886B}">
      <dgm:prSet/>
      <dgm:spPr/>
      <dgm:t>
        <a:bodyPr/>
        <a:lstStyle/>
        <a:p>
          <a:endParaRPr lang="zh-TW" altLang="en-US"/>
        </a:p>
      </dgm:t>
    </dgm:pt>
    <dgm:pt modelId="{A3600626-967F-4A7C-A7B9-3A8AFBFE66CD}" type="sibTrans" cxnId="{E241F1DD-3A54-4F79-ABE0-D52E89B8886B}">
      <dgm:prSet/>
      <dgm:spPr/>
      <dgm:t>
        <a:bodyPr/>
        <a:lstStyle/>
        <a:p>
          <a:endParaRPr lang="zh-TW" altLang="en-US"/>
        </a:p>
      </dgm:t>
    </dgm:pt>
    <dgm:pt modelId="{B8A40ED0-8E91-47C0-9228-0F68C3D01DF7}">
      <dgm:prSet/>
      <dgm:spPr/>
      <dgm:t>
        <a:bodyPr/>
        <a:lstStyle/>
        <a:p>
          <a:r>
            <a:rPr lang="en-US" altLang="zh-TW"/>
            <a:t>Graphic</a:t>
          </a:r>
          <a:endParaRPr lang="zh-TW" altLang="en-US"/>
        </a:p>
      </dgm:t>
    </dgm:pt>
    <dgm:pt modelId="{B8A5072A-25CE-42A6-BA53-77DC56868401}" type="parTrans" cxnId="{A564F3DB-75CB-4C14-9951-0576DB149387}">
      <dgm:prSet/>
      <dgm:spPr/>
      <dgm:t>
        <a:bodyPr/>
        <a:lstStyle/>
        <a:p>
          <a:endParaRPr lang="zh-TW" altLang="en-US"/>
        </a:p>
      </dgm:t>
    </dgm:pt>
    <dgm:pt modelId="{2016ECA9-E41C-473D-AC06-A00985583DD0}" type="sibTrans" cxnId="{A564F3DB-75CB-4C14-9951-0576DB149387}">
      <dgm:prSet/>
      <dgm:spPr/>
      <dgm:t>
        <a:bodyPr/>
        <a:lstStyle/>
        <a:p>
          <a:endParaRPr lang="zh-TW" altLang="en-US"/>
        </a:p>
      </dgm:t>
    </dgm:pt>
    <dgm:pt modelId="{D0971094-E9B7-4435-8537-7CB0C156A551}">
      <dgm:prSet/>
      <dgm:spPr/>
      <dgm:t>
        <a:bodyPr/>
        <a:lstStyle/>
        <a:p>
          <a:r>
            <a:rPr lang="en-US" altLang="zh-TW" dirty="0"/>
            <a:t>Nepal</a:t>
          </a:r>
          <a:endParaRPr lang="zh-TW" altLang="en-US" dirty="0"/>
        </a:p>
      </dgm:t>
    </dgm:pt>
    <dgm:pt modelId="{164F4C7F-6539-494E-BAED-B5E8F794A4A4}" type="parTrans" cxnId="{B28E43A6-130F-446C-B718-8864E134992C}">
      <dgm:prSet/>
      <dgm:spPr/>
      <dgm:t>
        <a:bodyPr/>
        <a:lstStyle/>
        <a:p>
          <a:endParaRPr lang="zh-TW" altLang="en-US"/>
        </a:p>
      </dgm:t>
    </dgm:pt>
    <dgm:pt modelId="{2D73EB46-7622-4841-AE02-C4548EC907CC}" type="sibTrans" cxnId="{B28E43A6-130F-446C-B718-8864E134992C}">
      <dgm:prSet/>
      <dgm:spPr/>
      <dgm:t>
        <a:bodyPr/>
        <a:lstStyle/>
        <a:p>
          <a:endParaRPr lang="zh-TW" altLang="en-US"/>
        </a:p>
      </dgm:t>
    </dgm:pt>
    <dgm:pt modelId="{FD2F1DEE-0267-4CFF-9010-CDA840FAC217}">
      <dgm:prSet/>
      <dgm:spPr/>
      <dgm:t>
        <a:bodyPr/>
        <a:lstStyle/>
        <a:p>
          <a:r>
            <a:rPr lang="en-US" altLang="zh-TW"/>
            <a:t>Kenya</a:t>
          </a:r>
          <a:endParaRPr lang="zh-TW" altLang="en-US"/>
        </a:p>
      </dgm:t>
    </dgm:pt>
    <dgm:pt modelId="{D173EF1A-4E1E-47A9-BEC4-61A750E7C137}" type="parTrans" cxnId="{C767CB2F-6BAA-4782-9B47-6A519D2E06D4}">
      <dgm:prSet/>
      <dgm:spPr/>
      <dgm:t>
        <a:bodyPr/>
        <a:lstStyle/>
        <a:p>
          <a:endParaRPr lang="zh-TW" altLang="en-US"/>
        </a:p>
      </dgm:t>
    </dgm:pt>
    <dgm:pt modelId="{079D0381-54CB-4957-B37C-FCCBF1BD316C}" type="sibTrans" cxnId="{C767CB2F-6BAA-4782-9B47-6A519D2E06D4}">
      <dgm:prSet/>
      <dgm:spPr/>
      <dgm:t>
        <a:bodyPr/>
        <a:lstStyle/>
        <a:p>
          <a:endParaRPr lang="zh-TW" altLang="en-US"/>
        </a:p>
      </dgm:t>
    </dgm:pt>
    <dgm:pt modelId="{F1A6F986-4904-400C-A4C9-29DE1CE2B6C9}">
      <dgm:prSet/>
      <dgm:spPr/>
      <dgm:t>
        <a:bodyPr/>
        <a:lstStyle/>
        <a:p>
          <a:r>
            <a:rPr lang="en-US" altLang="zh-TW"/>
            <a:t>Egypt</a:t>
          </a:r>
          <a:endParaRPr lang="zh-TW" altLang="en-US"/>
        </a:p>
      </dgm:t>
    </dgm:pt>
    <dgm:pt modelId="{81AB0747-B947-44E5-BDC9-BCC9EB235EDC}" type="parTrans" cxnId="{FDAB3210-D8F2-4C98-9C26-347FCD0F8D0A}">
      <dgm:prSet/>
      <dgm:spPr/>
      <dgm:t>
        <a:bodyPr/>
        <a:lstStyle/>
        <a:p>
          <a:endParaRPr lang="zh-TW" altLang="en-US"/>
        </a:p>
      </dgm:t>
    </dgm:pt>
    <dgm:pt modelId="{999AFF02-A7E5-4807-BB54-90B17307F886}" type="sibTrans" cxnId="{FDAB3210-D8F2-4C98-9C26-347FCD0F8D0A}">
      <dgm:prSet/>
      <dgm:spPr/>
      <dgm:t>
        <a:bodyPr/>
        <a:lstStyle/>
        <a:p>
          <a:endParaRPr lang="zh-TW" altLang="en-US"/>
        </a:p>
      </dgm:t>
    </dgm:pt>
    <dgm:pt modelId="{BD2ED5C8-5C57-496E-8BA7-0912CE2DF904}">
      <dgm:prSet custT="1"/>
      <dgm:spPr/>
      <dgm:t>
        <a:bodyPr/>
        <a:lstStyle/>
        <a:p>
          <a:r>
            <a:rPr lang="en-US" altLang="en-US" sz="1200" dirty="0"/>
            <a:t>https://www.youtube.com/watch?v=XlcaDhRu1AQ</a:t>
          </a:r>
          <a:endParaRPr lang="zh-TW" altLang="en-US" sz="1200" dirty="0"/>
        </a:p>
      </dgm:t>
    </dgm:pt>
    <dgm:pt modelId="{4AA7B081-79C3-4BAD-BFF9-234D51BC48E3}" type="parTrans" cxnId="{24214CF6-7CF6-4AC0-9CE2-04BD6809816D}">
      <dgm:prSet/>
      <dgm:spPr/>
      <dgm:t>
        <a:bodyPr/>
        <a:lstStyle/>
        <a:p>
          <a:endParaRPr lang="zh-TW" altLang="en-US"/>
        </a:p>
      </dgm:t>
    </dgm:pt>
    <dgm:pt modelId="{85F298CE-180E-4F15-8531-A96F439EE35D}" type="sibTrans" cxnId="{24214CF6-7CF6-4AC0-9CE2-04BD6809816D}">
      <dgm:prSet/>
      <dgm:spPr/>
      <dgm:t>
        <a:bodyPr/>
        <a:lstStyle/>
        <a:p>
          <a:endParaRPr lang="zh-TW" altLang="en-US"/>
        </a:p>
      </dgm:t>
    </dgm:pt>
    <dgm:pt modelId="{51502452-D234-40B7-97D5-8DE42DF5CA71}" type="pres">
      <dgm:prSet presAssocID="{503E7864-EC17-4966-85E8-4E622137948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559133B-2906-41E9-A229-1DCC41BB8479}" type="pres">
      <dgm:prSet presAssocID="{80FB87AC-126B-4346-8E4F-78BF0B4273ED}" presName="root1" presStyleCnt="0"/>
      <dgm:spPr/>
      <dgm:t>
        <a:bodyPr/>
        <a:lstStyle/>
        <a:p>
          <a:endParaRPr lang="zh-TW" altLang="en-US"/>
        </a:p>
      </dgm:t>
    </dgm:pt>
    <dgm:pt modelId="{46A7BF3C-931E-4ABE-B79F-3C58130EC988}" type="pres">
      <dgm:prSet presAssocID="{80FB87AC-126B-4346-8E4F-78BF0B4273ED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E15201BB-34C9-4250-AD47-69D2B4D8CCB4}" type="pres">
      <dgm:prSet presAssocID="{80FB87AC-126B-4346-8E4F-78BF0B4273ED}" presName="level2hierChild" presStyleCnt="0"/>
      <dgm:spPr/>
      <dgm:t>
        <a:bodyPr/>
        <a:lstStyle/>
        <a:p>
          <a:endParaRPr lang="zh-TW" altLang="en-US"/>
        </a:p>
      </dgm:t>
    </dgm:pt>
    <dgm:pt modelId="{C9C5B10D-78DB-4770-B201-AC844D5B0EBC}" type="pres">
      <dgm:prSet presAssocID="{B91BACE0-9010-4EE2-877F-A39AFDF2D677}" presName="conn2-1" presStyleLbl="parChTrans1D2" presStyleIdx="0" presStyleCnt="3"/>
      <dgm:spPr/>
      <dgm:t>
        <a:bodyPr/>
        <a:lstStyle/>
        <a:p>
          <a:endParaRPr lang="zh-TW" altLang="en-US"/>
        </a:p>
      </dgm:t>
    </dgm:pt>
    <dgm:pt modelId="{53739BD4-A839-4A02-885F-7744D0FFCB8F}" type="pres">
      <dgm:prSet presAssocID="{B91BACE0-9010-4EE2-877F-A39AFDF2D677}" presName="connTx" presStyleLbl="parChTrans1D2" presStyleIdx="0" presStyleCnt="3"/>
      <dgm:spPr/>
      <dgm:t>
        <a:bodyPr/>
        <a:lstStyle/>
        <a:p>
          <a:endParaRPr lang="zh-TW" altLang="en-US"/>
        </a:p>
      </dgm:t>
    </dgm:pt>
    <dgm:pt modelId="{A1A73C41-A9C6-40FE-BBEC-F5086F0018CE}" type="pres">
      <dgm:prSet presAssocID="{E9A9D37E-AB1A-40C6-BD72-A23BCB577438}" presName="root2" presStyleCnt="0"/>
      <dgm:spPr/>
      <dgm:t>
        <a:bodyPr/>
        <a:lstStyle/>
        <a:p>
          <a:endParaRPr lang="zh-TW" altLang="en-US"/>
        </a:p>
      </dgm:t>
    </dgm:pt>
    <dgm:pt modelId="{3B611F40-F0AD-465E-9978-6F2E0C11E972}" type="pres">
      <dgm:prSet presAssocID="{E9A9D37E-AB1A-40C6-BD72-A23BCB577438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937FDFCB-AD7D-40D6-A974-DD822EA40066}" type="pres">
      <dgm:prSet presAssocID="{E9A9D37E-AB1A-40C6-BD72-A23BCB577438}" presName="level3hierChild" presStyleCnt="0"/>
      <dgm:spPr/>
      <dgm:t>
        <a:bodyPr/>
        <a:lstStyle/>
        <a:p>
          <a:endParaRPr lang="zh-TW" altLang="en-US"/>
        </a:p>
      </dgm:t>
    </dgm:pt>
    <dgm:pt modelId="{491EBD28-EECB-4350-A9B5-CA3D9CFC29BF}" type="pres">
      <dgm:prSet presAssocID="{3DD1C7B9-5471-45E9-AE72-26D4D531275C}" presName="conn2-1" presStyleLbl="parChTrans1D3" presStyleIdx="0" presStyleCnt="4"/>
      <dgm:spPr/>
      <dgm:t>
        <a:bodyPr/>
        <a:lstStyle/>
        <a:p>
          <a:endParaRPr lang="zh-TW" altLang="en-US"/>
        </a:p>
      </dgm:t>
    </dgm:pt>
    <dgm:pt modelId="{62907099-35E3-41AC-A12F-0A98568C3237}" type="pres">
      <dgm:prSet presAssocID="{3DD1C7B9-5471-45E9-AE72-26D4D531275C}" presName="connTx" presStyleLbl="parChTrans1D3" presStyleIdx="0" presStyleCnt="4"/>
      <dgm:spPr/>
      <dgm:t>
        <a:bodyPr/>
        <a:lstStyle/>
        <a:p>
          <a:endParaRPr lang="zh-TW" altLang="en-US"/>
        </a:p>
      </dgm:t>
    </dgm:pt>
    <dgm:pt modelId="{2CFD2579-F93A-4E3B-B995-0F9799FF8540}" type="pres">
      <dgm:prSet presAssocID="{224939FF-038E-4D14-BE76-5C80CBB09E75}" presName="root2" presStyleCnt="0"/>
      <dgm:spPr/>
      <dgm:t>
        <a:bodyPr/>
        <a:lstStyle/>
        <a:p>
          <a:endParaRPr lang="zh-TW" altLang="en-US"/>
        </a:p>
      </dgm:t>
    </dgm:pt>
    <dgm:pt modelId="{DBC75C32-C0AC-4AEC-A8A8-405D88383915}" type="pres">
      <dgm:prSet presAssocID="{224939FF-038E-4D14-BE76-5C80CBB09E75}" presName="LevelTwoTextNod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51428E38-B5FD-4594-A9EE-DE7F88A7762B}" type="pres">
      <dgm:prSet presAssocID="{224939FF-038E-4D14-BE76-5C80CBB09E75}" presName="level3hierChild" presStyleCnt="0"/>
      <dgm:spPr/>
      <dgm:t>
        <a:bodyPr/>
        <a:lstStyle/>
        <a:p>
          <a:endParaRPr lang="zh-TW" altLang="en-US"/>
        </a:p>
      </dgm:t>
    </dgm:pt>
    <dgm:pt modelId="{C80C3F66-2FB5-4723-9B66-2EE140A3D811}" type="pres">
      <dgm:prSet presAssocID="{640DC418-0CE5-4AE2-B2E1-17EE1A159EED}" presName="conn2-1" presStyleLbl="parChTrans1D3" presStyleIdx="1" presStyleCnt="4"/>
      <dgm:spPr/>
      <dgm:t>
        <a:bodyPr/>
        <a:lstStyle/>
        <a:p>
          <a:endParaRPr lang="zh-TW" altLang="en-US"/>
        </a:p>
      </dgm:t>
    </dgm:pt>
    <dgm:pt modelId="{BEBCBE7B-70D1-4D4E-9E35-0563C66F8054}" type="pres">
      <dgm:prSet presAssocID="{640DC418-0CE5-4AE2-B2E1-17EE1A159EED}" presName="connTx" presStyleLbl="parChTrans1D3" presStyleIdx="1" presStyleCnt="4"/>
      <dgm:spPr/>
      <dgm:t>
        <a:bodyPr/>
        <a:lstStyle/>
        <a:p>
          <a:endParaRPr lang="zh-TW" altLang="en-US"/>
        </a:p>
      </dgm:t>
    </dgm:pt>
    <dgm:pt modelId="{7A9CD041-3DB2-40CD-85F7-05B8AC7F90F6}" type="pres">
      <dgm:prSet presAssocID="{B39F27C0-0BCC-488F-9DEC-7DF832B30B7F}" presName="root2" presStyleCnt="0"/>
      <dgm:spPr/>
      <dgm:t>
        <a:bodyPr/>
        <a:lstStyle/>
        <a:p>
          <a:endParaRPr lang="zh-TW" altLang="en-US"/>
        </a:p>
      </dgm:t>
    </dgm:pt>
    <dgm:pt modelId="{D3259E9C-BA79-4399-8EA6-B88EB17EFC5D}" type="pres">
      <dgm:prSet presAssocID="{B39F27C0-0BCC-488F-9DEC-7DF832B30B7F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5EAFD2D1-7E9C-4A07-B245-F9203373A554}" type="pres">
      <dgm:prSet presAssocID="{B39F27C0-0BCC-488F-9DEC-7DF832B30B7F}" presName="level3hierChild" presStyleCnt="0"/>
      <dgm:spPr/>
      <dgm:t>
        <a:bodyPr/>
        <a:lstStyle/>
        <a:p>
          <a:endParaRPr lang="zh-TW" altLang="en-US"/>
        </a:p>
      </dgm:t>
    </dgm:pt>
    <dgm:pt modelId="{D727529C-EAF5-45F0-8981-F1D7411FDFC6}" type="pres">
      <dgm:prSet presAssocID="{164F4C7F-6539-494E-BAED-B5E8F794A4A4}" presName="conn2-1" presStyleLbl="parChTrans1D4" presStyleIdx="0" presStyleCnt="7"/>
      <dgm:spPr/>
      <dgm:t>
        <a:bodyPr/>
        <a:lstStyle/>
        <a:p>
          <a:endParaRPr lang="zh-TW" altLang="en-US"/>
        </a:p>
      </dgm:t>
    </dgm:pt>
    <dgm:pt modelId="{0D741C9D-118D-4D61-AB54-0A8574DF7EDE}" type="pres">
      <dgm:prSet presAssocID="{164F4C7F-6539-494E-BAED-B5E8F794A4A4}" presName="connTx" presStyleLbl="parChTrans1D4" presStyleIdx="0" presStyleCnt="7"/>
      <dgm:spPr/>
      <dgm:t>
        <a:bodyPr/>
        <a:lstStyle/>
        <a:p>
          <a:endParaRPr lang="zh-TW" altLang="en-US"/>
        </a:p>
      </dgm:t>
    </dgm:pt>
    <dgm:pt modelId="{2F9B58F0-22AE-43B1-85F7-F1FF517FDA3F}" type="pres">
      <dgm:prSet presAssocID="{D0971094-E9B7-4435-8537-7CB0C156A551}" presName="root2" presStyleCnt="0"/>
      <dgm:spPr/>
      <dgm:t>
        <a:bodyPr/>
        <a:lstStyle/>
        <a:p>
          <a:endParaRPr lang="zh-TW" altLang="en-US"/>
        </a:p>
      </dgm:t>
    </dgm:pt>
    <dgm:pt modelId="{277FC0BA-4871-4DC6-8FCC-779D5999CD90}" type="pres">
      <dgm:prSet presAssocID="{D0971094-E9B7-4435-8537-7CB0C156A551}" presName="LevelTwoTextNode" presStyleLbl="node4" presStyleIdx="0" presStyleCnt="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827F114-19AB-415D-98CF-837516B30790}" type="pres">
      <dgm:prSet presAssocID="{D0971094-E9B7-4435-8537-7CB0C156A551}" presName="level3hierChild" presStyleCnt="0"/>
      <dgm:spPr/>
      <dgm:t>
        <a:bodyPr/>
        <a:lstStyle/>
        <a:p>
          <a:endParaRPr lang="zh-TW" altLang="en-US"/>
        </a:p>
      </dgm:t>
    </dgm:pt>
    <dgm:pt modelId="{AF9AFBD3-F1DC-4188-A106-51EA8F777753}" type="pres">
      <dgm:prSet presAssocID="{D173EF1A-4E1E-47A9-BEC4-61A750E7C137}" presName="conn2-1" presStyleLbl="parChTrans1D4" presStyleIdx="1" presStyleCnt="7"/>
      <dgm:spPr/>
      <dgm:t>
        <a:bodyPr/>
        <a:lstStyle/>
        <a:p>
          <a:endParaRPr lang="zh-TW" altLang="en-US"/>
        </a:p>
      </dgm:t>
    </dgm:pt>
    <dgm:pt modelId="{1A2DBA90-71A6-4DED-9BF3-03161120E0B7}" type="pres">
      <dgm:prSet presAssocID="{D173EF1A-4E1E-47A9-BEC4-61A750E7C137}" presName="connTx" presStyleLbl="parChTrans1D4" presStyleIdx="1" presStyleCnt="7"/>
      <dgm:spPr/>
      <dgm:t>
        <a:bodyPr/>
        <a:lstStyle/>
        <a:p>
          <a:endParaRPr lang="zh-TW" altLang="en-US"/>
        </a:p>
      </dgm:t>
    </dgm:pt>
    <dgm:pt modelId="{3D898883-37D2-46C0-B8AB-1E60F4AEED95}" type="pres">
      <dgm:prSet presAssocID="{FD2F1DEE-0267-4CFF-9010-CDA840FAC217}" presName="root2" presStyleCnt="0"/>
      <dgm:spPr/>
      <dgm:t>
        <a:bodyPr/>
        <a:lstStyle/>
        <a:p>
          <a:endParaRPr lang="zh-TW" altLang="en-US"/>
        </a:p>
      </dgm:t>
    </dgm:pt>
    <dgm:pt modelId="{95772908-1511-45D4-AFA8-51EB83BE63D6}" type="pres">
      <dgm:prSet presAssocID="{FD2F1DEE-0267-4CFF-9010-CDA840FAC217}" presName="LevelTwoTextNode" presStyleLbl="node4" presStyleIdx="1" presStyleCnt="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ABE2089-6019-44E2-AE2D-E4C58EEDC8A7}" type="pres">
      <dgm:prSet presAssocID="{FD2F1DEE-0267-4CFF-9010-CDA840FAC217}" presName="level3hierChild" presStyleCnt="0"/>
      <dgm:spPr/>
      <dgm:t>
        <a:bodyPr/>
        <a:lstStyle/>
        <a:p>
          <a:endParaRPr lang="zh-TW" altLang="en-US"/>
        </a:p>
      </dgm:t>
    </dgm:pt>
    <dgm:pt modelId="{4E83A129-FDF0-4E8F-BF45-E7F279A991DE}" type="pres">
      <dgm:prSet presAssocID="{81AB0747-B947-44E5-BDC9-BCC9EB235EDC}" presName="conn2-1" presStyleLbl="parChTrans1D4" presStyleIdx="2" presStyleCnt="7"/>
      <dgm:spPr/>
      <dgm:t>
        <a:bodyPr/>
        <a:lstStyle/>
        <a:p>
          <a:endParaRPr lang="zh-TW" altLang="en-US"/>
        </a:p>
      </dgm:t>
    </dgm:pt>
    <dgm:pt modelId="{70B525D5-5529-4DFD-875D-711C8B3157CF}" type="pres">
      <dgm:prSet presAssocID="{81AB0747-B947-44E5-BDC9-BCC9EB235EDC}" presName="connTx" presStyleLbl="parChTrans1D4" presStyleIdx="2" presStyleCnt="7"/>
      <dgm:spPr/>
      <dgm:t>
        <a:bodyPr/>
        <a:lstStyle/>
        <a:p>
          <a:endParaRPr lang="zh-TW" altLang="en-US"/>
        </a:p>
      </dgm:t>
    </dgm:pt>
    <dgm:pt modelId="{DCD6624B-3884-4B98-BD7E-3D223B9F5C07}" type="pres">
      <dgm:prSet presAssocID="{F1A6F986-4904-400C-A4C9-29DE1CE2B6C9}" presName="root2" presStyleCnt="0"/>
      <dgm:spPr/>
      <dgm:t>
        <a:bodyPr/>
        <a:lstStyle/>
        <a:p>
          <a:endParaRPr lang="zh-TW" altLang="en-US"/>
        </a:p>
      </dgm:t>
    </dgm:pt>
    <dgm:pt modelId="{9AA9E07E-00F4-46E6-97FE-F88560490A24}" type="pres">
      <dgm:prSet presAssocID="{F1A6F986-4904-400C-A4C9-29DE1CE2B6C9}" presName="LevelTwoTextNode" presStyleLbl="node4" presStyleIdx="2" presStyleCnt="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36BE527B-75A8-407C-97A4-834AF21470F8}" type="pres">
      <dgm:prSet presAssocID="{F1A6F986-4904-400C-A4C9-29DE1CE2B6C9}" presName="level3hierChild" presStyleCnt="0"/>
      <dgm:spPr/>
      <dgm:t>
        <a:bodyPr/>
        <a:lstStyle/>
        <a:p>
          <a:endParaRPr lang="zh-TW" altLang="en-US"/>
        </a:p>
      </dgm:t>
    </dgm:pt>
    <dgm:pt modelId="{1F380342-8AB3-4925-97DF-C799E0393014}" type="pres">
      <dgm:prSet presAssocID="{BDCF1AC3-FEFE-43F8-A5E1-358EA74896EA}" presName="conn2-1" presStyleLbl="parChTrans1D2" presStyleIdx="1" presStyleCnt="3"/>
      <dgm:spPr/>
      <dgm:t>
        <a:bodyPr/>
        <a:lstStyle/>
        <a:p>
          <a:endParaRPr lang="zh-TW" altLang="en-US"/>
        </a:p>
      </dgm:t>
    </dgm:pt>
    <dgm:pt modelId="{B8313EE5-AE2D-4841-BF19-66808B4B07E1}" type="pres">
      <dgm:prSet presAssocID="{BDCF1AC3-FEFE-43F8-A5E1-358EA74896EA}" presName="connTx" presStyleLbl="parChTrans1D2" presStyleIdx="1" presStyleCnt="3"/>
      <dgm:spPr/>
      <dgm:t>
        <a:bodyPr/>
        <a:lstStyle/>
        <a:p>
          <a:endParaRPr lang="zh-TW" altLang="en-US"/>
        </a:p>
      </dgm:t>
    </dgm:pt>
    <dgm:pt modelId="{AA02ABEE-FA7E-4206-B17D-2F27E3B45E85}" type="pres">
      <dgm:prSet presAssocID="{B714CA18-7E38-428C-A319-2632A8626339}" presName="root2" presStyleCnt="0"/>
      <dgm:spPr/>
      <dgm:t>
        <a:bodyPr/>
        <a:lstStyle/>
        <a:p>
          <a:endParaRPr lang="zh-TW" altLang="en-US"/>
        </a:p>
      </dgm:t>
    </dgm:pt>
    <dgm:pt modelId="{FBD1FF26-9857-4733-B339-A32E980B7B85}" type="pres">
      <dgm:prSet presAssocID="{B714CA18-7E38-428C-A319-2632A8626339}" presName="LevelTwoTextNode" presStyleLbl="node2" presStyleIdx="1" presStyleCnt="3" custLinFactY="29876" custLinFactNeighborX="7877" custLinFactNeighborY="10000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1E92037-67A7-409D-9DB0-9965ED43D30A}" type="pres">
      <dgm:prSet presAssocID="{B714CA18-7E38-428C-A319-2632A8626339}" presName="level3hierChild" presStyleCnt="0"/>
      <dgm:spPr/>
      <dgm:t>
        <a:bodyPr/>
        <a:lstStyle/>
        <a:p>
          <a:endParaRPr lang="zh-TW" altLang="en-US"/>
        </a:p>
      </dgm:t>
    </dgm:pt>
    <dgm:pt modelId="{13BAF75C-81D6-4687-B923-E7FA762F6FA9}" type="pres">
      <dgm:prSet presAssocID="{F1A19E77-8470-4314-9E0E-49E5E44F4727}" presName="conn2-1" presStyleLbl="parChTrans1D3" presStyleIdx="2" presStyleCnt="4"/>
      <dgm:spPr/>
      <dgm:t>
        <a:bodyPr/>
        <a:lstStyle/>
        <a:p>
          <a:endParaRPr lang="zh-TW" altLang="en-US"/>
        </a:p>
      </dgm:t>
    </dgm:pt>
    <dgm:pt modelId="{A64F48C9-8F1C-4242-BC83-A8B94021B216}" type="pres">
      <dgm:prSet presAssocID="{F1A19E77-8470-4314-9E0E-49E5E44F4727}" presName="connTx" presStyleLbl="parChTrans1D3" presStyleIdx="2" presStyleCnt="4"/>
      <dgm:spPr/>
      <dgm:t>
        <a:bodyPr/>
        <a:lstStyle/>
        <a:p>
          <a:endParaRPr lang="zh-TW" altLang="en-US"/>
        </a:p>
      </dgm:t>
    </dgm:pt>
    <dgm:pt modelId="{47B382E5-B2F3-485D-9504-0B1B4C93B1C7}" type="pres">
      <dgm:prSet presAssocID="{4BAB84E9-B7FF-483C-8C57-6D76F747F035}" presName="root2" presStyleCnt="0"/>
      <dgm:spPr/>
      <dgm:t>
        <a:bodyPr/>
        <a:lstStyle/>
        <a:p>
          <a:endParaRPr lang="zh-TW" altLang="en-US"/>
        </a:p>
      </dgm:t>
    </dgm:pt>
    <dgm:pt modelId="{86C797B3-BA44-460C-92EA-29A77F0648FE}" type="pres">
      <dgm:prSet presAssocID="{4BAB84E9-B7FF-483C-8C57-6D76F747F035}" presName="LevelTwoTextNode" presStyleLbl="node3" presStyleIdx="2" presStyleCnt="4" custLinFactY="29876" custLinFactNeighborX="-2035" custLinFactNeighborY="10000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97BFFD6D-05B8-48FA-B071-CF2F8A65A892}" type="pres">
      <dgm:prSet presAssocID="{4BAB84E9-B7FF-483C-8C57-6D76F747F035}" presName="level3hierChild" presStyleCnt="0"/>
      <dgm:spPr/>
      <dgm:t>
        <a:bodyPr/>
        <a:lstStyle/>
        <a:p>
          <a:endParaRPr lang="zh-TW" altLang="en-US"/>
        </a:p>
      </dgm:t>
    </dgm:pt>
    <dgm:pt modelId="{DB68586A-CC07-49B9-BD27-B5C3B09C1EA5}" type="pres">
      <dgm:prSet presAssocID="{4B39D724-0C7D-4ECD-A4C6-4F8A22CE4D0B}" presName="conn2-1" presStyleLbl="parChTrans1D4" presStyleIdx="3" presStyleCnt="7"/>
      <dgm:spPr/>
      <dgm:t>
        <a:bodyPr/>
        <a:lstStyle/>
        <a:p>
          <a:endParaRPr lang="zh-TW" altLang="en-US"/>
        </a:p>
      </dgm:t>
    </dgm:pt>
    <dgm:pt modelId="{475CC060-8120-4BB9-94DB-C45F33D81392}" type="pres">
      <dgm:prSet presAssocID="{4B39D724-0C7D-4ECD-A4C6-4F8A22CE4D0B}" presName="connTx" presStyleLbl="parChTrans1D4" presStyleIdx="3" presStyleCnt="7"/>
      <dgm:spPr/>
      <dgm:t>
        <a:bodyPr/>
        <a:lstStyle/>
        <a:p>
          <a:endParaRPr lang="zh-TW" altLang="en-US"/>
        </a:p>
      </dgm:t>
    </dgm:pt>
    <dgm:pt modelId="{F160FAFC-DCE0-4AA7-A193-DF8FB00B2424}" type="pres">
      <dgm:prSet presAssocID="{DB604D10-902B-4A0D-B140-4A0F8B09CAA9}" presName="root2" presStyleCnt="0"/>
      <dgm:spPr/>
      <dgm:t>
        <a:bodyPr/>
        <a:lstStyle/>
        <a:p>
          <a:endParaRPr lang="zh-TW" altLang="en-US"/>
        </a:p>
      </dgm:t>
    </dgm:pt>
    <dgm:pt modelId="{9B33D463-12D1-46AC-911F-0675E58FC537}" type="pres">
      <dgm:prSet presAssocID="{DB604D10-902B-4A0D-B140-4A0F8B09CAA9}" presName="LevelTwoTextNode" presStyleLbl="node4" presStyleIdx="3" presStyleCnt="7" custLinFactNeighborX="-2240" custLinFactNeighborY="7215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A1250BC-399F-43D7-9E04-CF7CBF698603}" type="pres">
      <dgm:prSet presAssocID="{DB604D10-902B-4A0D-B140-4A0F8B09CAA9}" presName="level3hierChild" presStyleCnt="0"/>
      <dgm:spPr/>
      <dgm:t>
        <a:bodyPr/>
        <a:lstStyle/>
        <a:p>
          <a:endParaRPr lang="zh-TW" altLang="en-US"/>
        </a:p>
      </dgm:t>
    </dgm:pt>
    <dgm:pt modelId="{395B0728-9CFF-43EE-B5E2-57797E93081F}" type="pres">
      <dgm:prSet presAssocID="{D679376C-4870-4391-9934-2AA394522D11}" presName="conn2-1" presStyleLbl="parChTrans1D4" presStyleIdx="4" presStyleCnt="7"/>
      <dgm:spPr/>
      <dgm:t>
        <a:bodyPr/>
        <a:lstStyle/>
        <a:p>
          <a:endParaRPr lang="zh-TW" altLang="en-US"/>
        </a:p>
      </dgm:t>
    </dgm:pt>
    <dgm:pt modelId="{5EA1912D-1D5E-40EB-802C-DB5E52C1C8BC}" type="pres">
      <dgm:prSet presAssocID="{D679376C-4870-4391-9934-2AA394522D11}" presName="connTx" presStyleLbl="parChTrans1D4" presStyleIdx="4" presStyleCnt="7"/>
      <dgm:spPr/>
      <dgm:t>
        <a:bodyPr/>
        <a:lstStyle/>
        <a:p>
          <a:endParaRPr lang="zh-TW" altLang="en-US"/>
        </a:p>
      </dgm:t>
    </dgm:pt>
    <dgm:pt modelId="{069CB89E-4688-47DF-A234-54D9D8000EB3}" type="pres">
      <dgm:prSet presAssocID="{803EB6F3-E58C-44D5-B561-BECD001CE1D2}" presName="root2" presStyleCnt="0"/>
      <dgm:spPr/>
      <dgm:t>
        <a:bodyPr/>
        <a:lstStyle/>
        <a:p>
          <a:endParaRPr lang="zh-TW" altLang="en-US"/>
        </a:p>
      </dgm:t>
    </dgm:pt>
    <dgm:pt modelId="{0010FBB1-273B-4560-908E-07EB6E3F1409}" type="pres">
      <dgm:prSet presAssocID="{803EB6F3-E58C-44D5-B561-BECD001CE1D2}" presName="LevelTwoTextNode" presStyleLbl="node4" presStyleIdx="4" presStyleCnt="7" custScaleY="100427" custLinFactNeighborX="386" custLinFactNeighborY="7231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9D237F6F-41CD-443B-9CA2-CA4550174088}" type="pres">
      <dgm:prSet presAssocID="{803EB6F3-E58C-44D5-B561-BECD001CE1D2}" presName="level3hierChild" presStyleCnt="0"/>
      <dgm:spPr/>
      <dgm:t>
        <a:bodyPr/>
        <a:lstStyle/>
        <a:p>
          <a:endParaRPr lang="zh-TW" altLang="en-US"/>
        </a:p>
      </dgm:t>
    </dgm:pt>
    <dgm:pt modelId="{6C3F6DDC-0FF1-46B5-9127-8D82BAA792A9}" type="pres">
      <dgm:prSet presAssocID="{1E4F0296-6870-428E-B0BB-40EB9E4E826F}" presName="conn2-1" presStyleLbl="parChTrans1D4" presStyleIdx="5" presStyleCnt="7"/>
      <dgm:spPr/>
      <dgm:t>
        <a:bodyPr/>
        <a:lstStyle/>
        <a:p>
          <a:endParaRPr lang="zh-TW" altLang="en-US"/>
        </a:p>
      </dgm:t>
    </dgm:pt>
    <dgm:pt modelId="{FC8DAF1C-B496-4145-A475-137A268EB270}" type="pres">
      <dgm:prSet presAssocID="{1E4F0296-6870-428E-B0BB-40EB9E4E826F}" presName="connTx" presStyleLbl="parChTrans1D4" presStyleIdx="5" presStyleCnt="7"/>
      <dgm:spPr/>
      <dgm:t>
        <a:bodyPr/>
        <a:lstStyle/>
        <a:p>
          <a:endParaRPr lang="zh-TW" altLang="en-US"/>
        </a:p>
      </dgm:t>
    </dgm:pt>
    <dgm:pt modelId="{AFC6DA2D-FB0C-4839-B3EF-D75115CF0E1E}" type="pres">
      <dgm:prSet presAssocID="{6A4D7C35-70F5-4987-BF40-56003444F623}" presName="root2" presStyleCnt="0"/>
      <dgm:spPr/>
      <dgm:t>
        <a:bodyPr/>
        <a:lstStyle/>
        <a:p>
          <a:endParaRPr lang="zh-TW" altLang="en-US"/>
        </a:p>
      </dgm:t>
    </dgm:pt>
    <dgm:pt modelId="{3EC73737-E117-4149-8470-47CD31C953FA}" type="pres">
      <dgm:prSet presAssocID="{6A4D7C35-70F5-4987-BF40-56003444F623}" presName="LevelTwoTextNode" presStyleLbl="node4" presStyleIdx="5" presStyleCnt="7" custLinFactNeighborX="2922" custLinFactNeighborY="7072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984C451-F66D-46EE-866E-65E212902F4F}" type="pres">
      <dgm:prSet presAssocID="{6A4D7C35-70F5-4987-BF40-56003444F623}" presName="level3hierChild" presStyleCnt="0"/>
      <dgm:spPr/>
      <dgm:t>
        <a:bodyPr/>
        <a:lstStyle/>
        <a:p>
          <a:endParaRPr lang="zh-TW" altLang="en-US"/>
        </a:p>
      </dgm:t>
    </dgm:pt>
    <dgm:pt modelId="{7A844A56-1AAF-486F-AE78-D6091383B635}" type="pres">
      <dgm:prSet presAssocID="{B8A5072A-25CE-42A6-BA53-77DC56868401}" presName="conn2-1" presStyleLbl="parChTrans1D4" presStyleIdx="6" presStyleCnt="7"/>
      <dgm:spPr/>
      <dgm:t>
        <a:bodyPr/>
        <a:lstStyle/>
        <a:p>
          <a:endParaRPr lang="zh-TW" altLang="en-US"/>
        </a:p>
      </dgm:t>
    </dgm:pt>
    <dgm:pt modelId="{B2126860-B7AF-4102-8EBF-1907F1256C8C}" type="pres">
      <dgm:prSet presAssocID="{B8A5072A-25CE-42A6-BA53-77DC56868401}" presName="connTx" presStyleLbl="parChTrans1D4" presStyleIdx="6" presStyleCnt="7"/>
      <dgm:spPr/>
      <dgm:t>
        <a:bodyPr/>
        <a:lstStyle/>
        <a:p>
          <a:endParaRPr lang="zh-TW" altLang="en-US"/>
        </a:p>
      </dgm:t>
    </dgm:pt>
    <dgm:pt modelId="{3BEEFF60-CBD9-44C6-BC97-8044E9D7993E}" type="pres">
      <dgm:prSet presAssocID="{B8A40ED0-8E91-47C0-9228-0F68C3D01DF7}" presName="root2" presStyleCnt="0"/>
      <dgm:spPr/>
      <dgm:t>
        <a:bodyPr/>
        <a:lstStyle/>
        <a:p>
          <a:endParaRPr lang="zh-TW" altLang="en-US"/>
        </a:p>
      </dgm:t>
    </dgm:pt>
    <dgm:pt modelId="{FD9A585D-73C0-4ED1-8EC5-139CAC4FD90B}" type="pres">
      <dgm:prSet presAssocID="{B8A40ED0-8E91-47C0-9228-0F68C3D01DF7}" presName="LevelTwoTextNode" presStyleLbl="node4" presStyleIdx="6" presStyleCnt="7" custLinFactNeighborX="386" custLinFactNeighborY="7072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254137EC-8063-4301-9103-B6D2E944C41F}" type="pres">
      <dgm:prSet presAssocID="{B8A40ED0-8E91-47C0-9228-0F68C3D01DF7}" presName="level3hierChild" presStyleCnt="0"/>
      <dgm:spPr/>
      <dgm:t>
        <a:bodyPr/>
        <a:lstStyle/>
        <a:p>
          <a:endParaRPr lang="zh-TW" altLang="en-US"/>
        </a:p>
      </dgm:t>
    </dgm:pt>
    <dgm:pt modelId="{95A5D3BF-C7D9-4165-840B-3FB5AAB4BB08}" type="pres">
      <dgm:prSet presAssocID="{49BC160D-802E-4C0C-AFE1-24A205A50C1D}" presName="conn2-1" presStyleLbl="parChTrans1D2" presStyleIdx="2" presStyleCnt="3"/>
      <dgm:spPr/>
      <dgm:t>
        <a:bodyPr/>
        <a:lstStyle/>
        <a:p>
          <a:endParaRPr lang="zh-TW" altLang="en-US"/>
        </a:p>
      </dgm:t>
    </dgm:pt>
    <dgm:pt modelId="{8B04BDB9-9BA6-466A-80D8-8A5151BBF465}" type="pres">
      <dgm:prSet presAssocID="{49BC160D-802E-4C0C-AFE1-24A205A50C1D}" presName="connTx" presStyleLbl="parChTrans1D2" presStyleIdx="2" presStyleCnt="3"/>
      <dgm:spPr/>
      <dgm:t>
        <a:bodyPr/>
        <a:lstStyle/>
        <a:p>
          <a:endParaRPr lang="zh-TW" altLang="en-US"/>
        </a:p>
      </dgm:t>
    </dgm:pt>
    <dgm:pt modelId="{A8C5D9EC-1CB9-4AC5-AD58-24D9BD0C4302}" type="pres">
      <dgm:prSet presAssocID="{37EB8CFF-3D51-4589-A954-60081C60244A}" presName="root2" presStyleCnt="0"/>
      <dgm:spPr/>
      <dgm:t>
        <a:bodyPr/>
        <a:lstStyle/>
        <a:p>
          <a:endParaRPr lang="zh-TW" altLang="en-US"/>
        </a:p>
      </dgm:t>
    </dgm:pt>
    <dgm:pt modelId="{2CA06F25-C563-46C9-93E7-E94998AF6F92}" type="pres">
      <dgm:prSet presAssocID="{37EB8CFF-3D51-4589-A954-60081C60244A}" presName="LevelTwoTextNode" presStyleLbl="node2" presStyleIdx="2" presStyleCnt="3" custLinFactY="-100000" custLinFactNeighborX="7877" custLinFactNeighborY="-10367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177ACF8-2551-4681-900F-D686E5AC67D8}" type="pres">
      <dgm:prSet presAssocID="{37EB8CFF-3D51-4589-A954-60081C60244A}" presName="level3hierChild" presStyleCnt="0"/>
      <dgm:spPr/>
      <dgm:t>
        <a:bodyPr/>
        <a:lstStyle/>
        <a:p>
          <a:endParaRPr lang="zh-TW" altLang="en-US"/>
        </a:p>
      </dgm:t>
    </dgm:pt>
    <dgm:pt modelId="{1CD8DB63-BFB8-4662-A694-E18FCD3F40EC}" type="pres">
      <dgm:prSet presAssocID="{4AA7B081-79C3-4BAD-BFF9-234D51BC48E3}" presName="conn2-1" presStyleLbl="parChTrans1D3" presStyleIdx="3" presStyleCnt="4"/>
      <dgm:spPr/>
      <dgm:t>
        <a:bodyPr/>
        <a:lstStyle/>
        <a:p>
          <a:endParaRPr lang="zh-TW" altLang="en-US"/>
        </a:p>
      </dgm:t>
    </dgm:pt>
    <dgm:pt modelId="{60941385-34A0-442A-85C7-B52BDB840444}" type="pres">
      <dgm:prSet presAssocID="{4AA7B081-79C3-4BAD-BFF9-234D51BC48E3}" presName="connTx" presStyleLbl="parChTrans1D3" presStyleIdx="3" presStyleCnt="4"/>
      <dgm:spPr/>
      <dgm:t>
        <a:bodyPr/>
        <a:lstStyle/>
        <a:p>
          <a:endParaRPr lang="zh-TW" altLang="en-US"/>
        </a:p>
      </dgm:t>
    </dgm:pt>
    <dgm:pt modelId="{5DE383CE-0D64-4DCA-871A-4A86EAAFD605}" type="pres">
      <dgm:prSet presAssocID="{BD2ED5C8-5C57-496E-8BA7-0912CE2DF904}" presName="root2" presStyleCnt="0"/>
      <dgm:spPr/>
    </dgm:pt>
    <dgm:pt modelId="{C0698CE8-D34E-4FB4-A74E-BD859E63156B}" type="pres">
      <dgm:prSet presAssocID="{BD2ED5C8-5C57-496E-8BA7-0912CE2DF904}" presName="LevelTwoTextNode" presStyleLbl="node3" presStyleIdx="3" presStyleCnt="4" custLinFactY="-100000" custLinFactNeighborX="-9659" custLinFactNeighborY="-10367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DCDA1BE-EA12-435E-AA21-FDC219721C80}" type="pres">
      <dgm:prSet presAssocID="{BD2ED5C8-5C57-496E-8BA7-0912CE2DF904}" presName="level3hierChild" presStyleCnt="0"/>
      <dgm:spPr/>
    </dgm:pt>
  </dgm:ptLst>
  <dgm:cxnLst>
    <dgm:cxn modelId="{0D56F79D-8CB3-4CE4-9AD4-CFA5C02FC776}" type="presOf" srcId="{F1A6F986-4904-400C-A4C9-29DE1CE2B6C9}" destId="{9AA9E07E-00F4-46E6-97FE-F88560490A24}" srcOrd="0" destOrd="0" presId="urn:microsoft.com/office/officeart/2005/8/layout/hierarchy2"/>
    <dgm:cxn modelId="{7A12F7CF-0E66-4F1F-B768-C68BB8736E21}" type="presOf" srcId="{4AA7B081-79C3-4BAD-BFF9-234D51BC48E3}" destId="{60941385-34A0-442A-85C7-B52BDB840444}" srcOrd="1" destOrd="0" presId="urn:microsoft.com/office/officeart/2005/8/layout/hierarchy2"/>
    <dgm:cxn modelId="{04F17DCE-8CA3-42C6-AF6E-618C7760A266}" type="presOf" srcId="{3DD1C7B9-5471-45E9-AE72-26D4D531275C}" destId="{491EBD28-EECB-4350-A9B5-CA3D9CFC29BF}" srcOrd="0" destOrd="0" presId="urn:microsoft.com/office/officeart/2005/8/layout/hierarchy2"/>
    <dgm:cxn modelId="{6BBF5302-0628-4057-BC88-BAE92016E648}" type="presOf" srcId="{81AB0747-B947-44E5-BDC9-BCC9EB235EDC}" destId="{70B525D5-5529-4DFD-875D-711C8B3157CF}" srcOrd="1" destOrd="0" presId="urn:microsoft.com/office/officeart/2005/8/layout/hierarchy2"/>
    <dgm:cxn modelId="{F11DAC8C-D61E-4021-AF55-B28D281A0BDA}" type="presOf" srcId="{224939FF-038E-4D14-BE76-5C80CBB09E75}" destId="{DBC75C32-C0AC-4AEC-A8A8-405D88383915}" srcOrd="0" destOrd="0" presId="urn:microsoft.com/office/officeart/2005/8/layout/hierarchy2"/>
    <dgm:cxn modelId="{B28E43A6-130F-446C-B718-8864E134992C}" srcId="{B39F27C0-0BCC-488F-9DEC-7DF832B30B7F}" destId="{D0971094-E9B7-4435-8537-7CB0C156A551}" srcOrd="0" destOrd="0" parTransId="{164F4C7F-6539-494E-BAED-B5E8F794A4A4}" sibTransId="{2D73EB46-7622-4841-AE02-C4548EC907CC}"/>
    <dgm:cxn modelId="{8BD851FD-4C4D-4262-AB81-910E04E0FE59}" srcId="{B714CA18-7E38-428C-A319-2632A8626339}" destId="{4BAB84E9-B7FF-483C-8C57-6D76F747F035}" srcOrd="0" destOrd="0" parTransId="{F1A19E77-8470-4314-9E0E-49E5E44F4727}" sibTransId="{337FEFE3-6109-4A38-98E1-AFE12CA63E85}"/>
    <dgm:cxn modelId="{35DC2C91-FD87-4E12-AD94-F48AD5C4A80E}" type="presOf" srcId="{3DD1C7B9-5471-45E9-AE72-26D4D531275C}" destId="{62907099-35E3-41AC-A12F-0A98568C3237}" srcOrd="1" destOrd="0" presId="urn:microsoft.com/office/officeart/2005/8/layout/hierarchy2"/>
    <dgm:cxn modelId="{42C9625A-3E1F-4E8D-A576-5C089D6BB63F}" type="presOf" srcId="{81AB0747-B947-44E5-BDC9-BCC9EB235EDC}" destId="{4E83A129-FDF0-4E8F-BF45-E7F279A991DE}" srcOrd="0" destOrd="0" presId="urn:microsoft.com/office/officeart/2005/8/layout/hierarchy2"/>
    <dgm:cxn modelId="{DF64B7E1-49BA-4CE4-B324-D8F90632841D}" srcId="{80FB87AC-126B-4346-8E4F-78BF0B4273ED}" destId="{37EB8CFF-3D51-4589-A954-60081C60244A}" srcOrd="2" destOrd="0" parTransId="{49BC160D-802E-4C0C-AFE1-24A205A50C1D}" sibTransId="{6A6312A7-8B6D-484A-A17E-142F62D9220E}"/>
    <dgm:cxn modelId="{11FBFDC7-3A39-4CEE-9AE8-F982277F2A46}" type="presOf" srcId="{4B39D724-0C7D-4ECD-A4C6-4F8A22CE4D0B}" destId="{DB68586A-CC07-49B9-BD27-B5C3B09C1EA5}" srcOrd="0" destOrd="0" presId="urn:microsoft.com/office/officeart/2005/8/layout/hierarchy2"/>
    <dgm:cxn modelId="{8C53AF6D-693C-40A4-A039-814DD1FE110A}" type="presOf" srcId="{4B39D724-0C7D-4ECD-A4C6-4F8A22CE4D0B}" destId="{475CC060-8120-4BB9-94DB-C45F33D81392}" srcOrd="1" destOrd="0" presId="urn:microsoft.com/office/officeart/2005/8/layout/hierarchy2"/>
    <dgm:cxn modelId="{E241F1DD-3A54-4F79-ABE0-D52E89B8886B}" srcId="{DB604D10-902B-4A0D-B140-4A0F8B09CAA9}" destId="{803EB6F3-E58C-44D5-B561-BECD001CE1D2}" srcOrd="0" destOrd="0" parTransId="{D679376C-4870-4391-9934-2AA394522D11}" sibTransId="{A3600626-967F-4A7C-A7B9-3A8AFBFE66CD}"/>
    <dgm:cxn modelId="{A564F3DB-75CB-4C14-9951-0576DB149387}" srcId="{6A4D7C35-70F5-4987-BF40-56003444F623}" destId="{B8A40ED0-8E91-47C0-9228-0F68C3D01DF7}" srcOrd="0" destOrd="0" parTransId="{B8A5072A-25CE-42A6-BA53-77DC56868401}" sibTransId="{2016ECA9-E41C-473D-AC06-A00985583DD0}"/>
    <dgm:cxn modelId="{0797FC27-E096-4EB9-ABFF-7890C59DE96B}" type="presOf" srcId="{640DC418-0CE5-4AE2-B2E1-17EE1A159EED}" destId="{BEBCBE7B-70D1-4D4E-9E35-0563C66F8054}" srcOrd="1" destOrd="0" presId="urn:microsoft.com/office/officeart/2005/8/layout/hierarchy2"/>
    <dgm:cxn modelId="{50C19C92-4D63-41AD-84A6-023759A0E75B}" type="presOf" srcId="{DB604D10-902B-4A0D-B140-4A0F8B09CAA9}" destId="{9B33D463-12D1-46AC-911F-0675E58FC537}" srcOrd="0" destOrd="0" presId="urn:microsoft.com/office/officeart/2005/8/layout/hierarchy2"/>
    <dgm:cxn modelId="{76ABD996-69BE-4CDB-9316-F48AAEC587AE}" type="presOf" srcId="{B91BACE0-9010-4EE2-877F-A39AFDF2D677}" destId="{53739BD4-A839-4A02-885F-7744D0FFCB8F}" srcOrd="1" destOrd="0" presId="urn:microsoft.com/office/officeart/2005/8/layout/hierarchy2"/>
    <dgm:cxn modelId="{4B7D21CD-C152-4142-B637-A7ED39629952}" type="presOf" srcId="{164F4C7F-6539-494E-BAED-B5E8F794A4A4}" destId="{0D741C9D-118D-4D61-AB54-0A8574DF7EDE}" srcOrd="1" destOrd="0" presId="urn:microsoft.com/office/officeart/2005/8/layout/hierarchy2"/>
    <dgm:cxn modelId="{A2DEAFCB-BF6E-4F55-B7C6-AB5E3D1E5F30}" type="presOf" srcId="{E9A9D37E-AB1A-40C6-BD72-A23BCB577438}" destId="{3B611F40-F0AD-465E-9978-6F2E0C11E972}" srcOrd="0" destOrd="0" presId="urn:microsoft.com/office/officeart/2005/8/layout/hierarchy2"/>
    <dgm:cxn modelId="{D22A472D-CE7B-4E02-B417-A2537E5C5A9E}" type="presOf" srcId="{49BC160D-802E-4C0C-AFE1-24A205A50C1D}" destId="{8B04BDB9-9BA6-466A-80D8-8A5151BBF465}" srcOrd="1" destOrd="0" presId="urn:microsoft.com/office/officeart/2005/8/layout/hierarchy2"/>
    <dgm:cxn modelId="{E9CAADC8-5197-4CB9-B1BB-03359AE13A94}" type="presOf" srcId="{D0971094-E9B7-4435-8537-7CB0C156A551}" destId="{277FC0BA-4871-4DC6-8FCC-779D5999CD90}" srcOrd="0" destOrd="0" presId="urn:microsoft.com/office/officeart/2005/8/layout/hierarchy2"/>
    <dgm:cxn modelId="{767A5131-46D9-4328-B7FF-3575D299DFDB}" srcId="{80FB87AC-126B-4346-8E4F-78BF0B4273ED}" destId="{B714CA18-7E38-428C-A319-2632A8626339}" srcOrd="1" destOrd="0" parTransId="{BDCF1AC3-FEFE-43F8-A5E1-358EA74896EA}" sibTransId="{D35D4131-3022-4D73-AE75-6B0147E77741}"/>
    <dgm:cxn modelId="{F7D5CA5A-21B6-4D5F-9280-EE39EE5F1727}" type="presOf" srcId="{B39F27C0-0BCC-488F-9DEC-7DF832B30B7F}" destId="{D3259E9C-BA79-4399-8EA6-B88EB17EFC5D}" srcOrd="0" destOrd="0" presId="urn:microsoft.com/office/officeart/2005/8/layout/hierarchy2"/>
    <dgm:cxn modelId="{6C3ACE1B-58AF-461D-B0FC-A1CF37C5D4E3}" type="presOf" srcId="{B714CA18-7E38-428C-A319-2632A8626339}" destId="{FBD1FF26-9857-4733-B339-A32E980B7B85}" srcOrd="0" destOrd="0" presId="urn:microsoft.com/office/officeart/2005/8/layout/hierarchy2"/>
    <dgm:cxn modelId="{E7E8C801-DD43-494B-8408-D45077EF254D}" type="presOf" srcId="{B91BACE0-9010-4EE2-877F-A39AFDF2D677}" destId="{C9C5B10D-78DB-4770-B201-AC844D5B0EBC}" srcOrd="0" destOrd="0" presId="urn:microsoft.com/office/officeart/2005/8/layout/hierarchy2"/>
    <dgm:cxn modelId="{93AB72E3-974B-4840-8626-BED4B3E283B3}" srcId="{503E7864-EC17-4966-85E8-4E6221379482}" destId="{80FB87AC-126B-4346-8E4F-78BF0B4273ED}" srcOrd="0" destOrd="0" parTransId="{379AD55D-EC91-44CB-93AE-A267109C47A6}" sibTransId="{A1334D81-080A-4EB7-B6A0-FDE17024FC98}"/>
    <dgm:cxn modelId="{9845A122-8E1D-4F8A-859E-1F434AA96543}" type="presOf" srcId="{BDCF1AC3-FEFE-43F8-A5E1-358EA74896EA}" destId="{1F380342-8AB3-4925-97DF-C799E0393014}" srcOrd="0" destOrd="0" presId="urn:microsoft.com/office/officeart/2005/8/layout/hierarchy2"/>
    <dgm:cxn modelId="{FB1387C9-EC04-4B0E-BC6E-D7EF2094F4FA}" type="presOf" srcId="{F1A19E77-8470-4314-9E0E-49E5E44F4727}" destId="{13BAF75C-81D6-4687-B923-E7FA762F6FA9}" srcOrd="0" destOrd="0" presId="urn:microsoft.com/office/officeart/2005/8/layout/hierarchy2"/>
    <dgm:cxn modelId="{1AD20643-9D55-4493-A997-081FE846AF51}" type="presOf" srcId="{4BAB84E9-B7FF-483C-8C57-6D76F747F035}" destId="{86C797B3-BA44-460C-92EA-29A77F0648FE}" srcOrd="0" destOrd="0" presId="urn:microsoft.com/office/officeart/2005/8/layout/hierarchy2"/>
    <dgm:cxn modelId="{7AE63923-0E81-4763-AF91-8A882DD95C32}" srcId="{4BAB84E9-B7FF-483C-8C57-6D76F747F035}" destId="{DB604D10-902B-4A0D-B140-4A0F8B09CAA9}" srcOrd="0" destOrd="0" parTransId="{4B39D724-0C7D-4ECD-A4C6-4F8A22CE4D0B}" sibTransId="{4948138B-EEEC-4406-805E-CB214AF84A27}"/>
    <dgm:cxn modelId="{B56EF762-2275-418C-9143-D99B69ED8390}" type="presOf" srcId="{6A4D7C35-70F5-4987-BF40-56003444F623}" destId="{3EC73737-E117-4149-8470-47CD31C953FA}" srcOrd="0" destOrd="0" presId="urn:microsoft.com/office/officeart/2005/8/layout/hierarchy2"/>
    <dgm:cxn modelId="{C767CB2F-6BAA-4782-9B47-6A519D2E06D4}" srcId="{B39F27C0-0BCC-488F-9DEC-7DF832B30B7F}" destId="{FD2F1DEE-0267-4CFF-9010-CDA840FAC217}" srcOrd="1" destOrd="0" parTransId="{D173EF1A-4E1E-47A9-BEC4-61A750E7C137}" sibTransId="{079D0381-54CB-4957-B37C-FCCBF1BD316C}"/>
    <dgm:cxn modelId="{01B1A223-D915-484A-B94F-20B8A8398F3F}" srcId="{E9A9D37E-AB1A-40C6-BD72-A23BCB577438}" destId="{B39F27C0-0BCC-488F-9DEC-7DF832B30B7F}" srcOrd="1" destOrd="0" parTransId="{640DC418-0CE5-4AE2-B2E1-17EE1A159EED}" sibTransId="{77552A61-4F7C-4C98-B271-5B8913C8B234}"/>
    <dgm:cxn modelId="{5ED104CB-3A94-4DC8-AA5C-E2E55DF3FF38}" type="presOf" srcId="{1E4F0296-6870-428E-B0BB-40EB9E4E826F}" destId="{FC8DAF1C-B496-4145-A475-137A268EB270}" srcOrd="1" destOrd="0" presId="urn:microsoft.com/office/officeart/2005/8/layout/hierarchy2"/>
    <dgm:cxn modelId="{97B03839-FE29-46F7-99CB-6BFD1314DC37}" type="presOf" srcId="{503E7864-EC17-4966-85E8-4E6221379482}" destId="{51502452-D234-40B7-97D5-8DE42DF5CA71}" srcOrd="0" destOrd="0" presId="urn:microsoft.com/office/officeart/2005/8/layout/hierarchy2"/>
    <dgm:cxn modelId="{8BC56710-D354-458A-8BD7-3E3D789C1F1E}" srcId="{4BAB84E9-B7FF-483C-8C57-6D76F747F035}" destId="{6A4D7C35-70F5-4987-BF40-56003444F623}" srcOrd="1" destOrd="0" parTransId="{1E4F0296-6870-428E-B0BB-40EB9E4E826F}" sibTransId="{0D350208-1D0C-472A-9350-50A1A58D8E66}"/>
    <dgm:cxn modelId="{DA4B3C76-16D2-4C91-BA56-926BEEADE09D}" type="presOf" srcId="{D173EF1A-4E1E-47A9-BEC4-61A750E7C137}" destId="{1A2DBA90-71A6-4DED-9BF3-03161120E0B7}" srcOrd="1" destOrd="0" presId="urn:microsoft.com/office/officeart/2005/8/layout/hierarchy2"/>
    <dgm:cxn modelId="{CECBEBA5-F299-40C8-8BB1-DDF41DC89CE9}" type="presOf" srcId="{4AA7B081-79C3-4BAD-BFF9-234D51BC48E3}" destId="{1CD8DB63-BFB8-4662-A694-E18FCD3F40EC}" srcOrd="0" destOrd="0" presId="urn:microsoft.com/office/officeart/2005/8/layout/hierarchy2"/>
    <dgm:cxn modelId="{AB5EB866-5A63-4CEF-9A45-CE49772AFC14}" type="presOf" srcId="{F1A19E77-8470-4314-9E0E-49E5E44F4727}" destId="{A64F48C9-8F1C-4242-BC83-A8B94021B216}" srcOrd="1" destOrd="0" presId="urn:microsoft.com/office/officeart/2005/8/layout/hierarchy2"/>
    <dgm:cxn modelId="{E210E29B-3AE9-4689-98BA-A0A97425810D}" type="presOf" srcId="{164F4C7F-6539-494E-BAED-B5E8F794A4A4}" destId="{D727529C-EAF5-45F0-8981-F1D7411FDFC6}" srcOrd="0" destOrd="0" presId="urn:microsoft.com/office/officeart/2005/8/layout/hierarchy2"/>
    <dgm:cxn modelId="{F2EF35AB-4BA3-4482-AE62-8BF059B01996}" type="presOf" srcId="{D679376C-4870-4391-9934-2AA394522D11}" destId="{395B0728-9CFF-43EE-B5E2-57797E93081F}" srcOrd="0" destOrd="0" presId="urn:microsoft.com/office/officeart/2005/8/layout/hierarchy2"/>
    <dgm:cxn modelId="{A96F62A0-C7D2-40BF-BD8D-D4F757AEBE18}" type="presOf" srcId="{B8A40ED0-8E91-47C0-9228-0F68C3D01DF7}" destId="{FD9A585D-73C0-4ED1-8EC5-139CAC4FD90B}" srcOrd="0" destOrd="0" presId="urn:microsoft.com/office/officeart/2005/8/layout/hierarchy2"/>
    <dgm:cxn modelId="{0890DF5F-902C-4718-806D-EE1A62304F52}" type="presOf" srcId="{BDCF1AC3-FEFE-43F8-A5E1-358EA74896EA}" destId="{B8313EE5-AE2D-4841-BF19-66808B4B07E1}" srcOrd="1" destOrd="0" presId="urn:microsoft.com/office/officeart/2005/8/layout/hierarchy2"/>
    <dgm:cxn modelId="{7F12F54C-952D-4DB1-9F12-8D5B5A4786B0}" type="presOf" srcId="{B8A5072A-25CE-42A6-BA53-77DC56868401}" destId="{B2126860-B7AF-4102-8EBF-1907F1256C8C}" srcOrd="1" destOrd="0" presId="urn:microsoft.com/office/officeart/2005/8/layout/hierarchy2"/>
    <dgm:cxn modelId="{ABF01D58-B0B0-4B5F-8A3A-B3A1587A2B11}" type="presOf" srcId="{B8A5072A-25CE-42A6-BA53-77DC56868401}" destId="{7A844A56-1AAF-486F-AE78-D6091383B635}" srcOrd="0" destOrd="0" presId="urn:microsoft.com/office/officeart/2005/8/layout/hierarchy2"/>
    <dgm:cxn modelId="{608233A3-FB5F-4771-8632-5AE3E1DD304A}" type="presOf" srcId="{640DC418-0CE5-4AE2-B2E1-17EE1A159EED}" destId="{C80C3F66-2FB5-4723-9B66-2EE140A3D811}" srcOrd="0" destOrd="0" presId="urn:microsoft.com/office/officeart/2005/8/layout/hierarchy2"/>
    <dgm:cxn modelId="{EE1AC54A-E3AC-492C-9283-F15F1E532D8B}" type="presOf" srcId="{803EB6F3-E58C-44D5-B561-BECD001CE1D2}" destId="{0010FBB1-273B-4560-908E-07EB6E3F1409}" srcOrd="0" destOrd="0" presId="urn:microsoft.com/office/officeart/2005/8/layout/hierarchy2"/>
    <dgm:cxn modelId="{C6C29D6E-91AB-41B2-A5B0-F957E3C30F06}" type="presOf" srcId="{D173EF1A-4E1E-47A9-BEC4-61A750E7C137}" destId="{AF9AFBD3-F1DC-4188-A106-51EA8F777753}" srcOrd="0" destOrd="0" presId="urn:microsoft.com/office/officeart/2005/8/layout/hierarchy2"/>
    <dgm:cxn modelId="{B117AFFF-C5E4-4627-A48B-9359CD98648D}" srcId="{E9A9D37E-AB1A-40C6-BD72-A23BCB577438}" destId="{224939FF-038E-4D14-BE76-5C80CBB09E75}" srcOrd="0" destOrd="0" parTransId="{3DD1C7B9-5471-45E9-AE72-26D4D531275C}" sibTransId="{58D6FF98-B42A-4829-8525-7AEDF32C278D}"/>
    <dgm:cxn modelId="{CB8E302E-8725-495A-BBF6-CF295C6C2AA7}" type="presOf" srcId="{37EB8CFF-3D51-4589-A954-60081C60244A}" destId="{2CA06F25-C563-46C9-93E7-E94998AF6F92}" srcOrd="0" destOrd="0" presId="urn:microsoft.com/office/officeart/2005/8/layout/hierarchy2"/>
    <dgm:cxn modelId="{A6072815-5FED-4DA8-BA4F-F5D6A9C60D16}" type="presOf" srcId="{BD2ED5C8-5C57-496E-8BA7-0912CE2DF904}" destId="{C0698CE8-D34E-4FB4-A74E-BD859E63156B}" srcOrd="0" destOrd="0" presId="urn:microsoft.com/office/officeart/2005/8/layout/hierarchy2"/>
    <dgm:cxn modelId="{8E1550E9-4809-4449-9968-A6BE903388E1}" type="presOf" srcId="{1E4F0296-6870-428E-B0BB-40EB9E4E826F}" destId="{6C3F6DDC-0FF1-46B5-9127-8D82BAA792A9}" srcOrd="0" destOrd="0" presId="urn:microsoft.com/office/officeart/2005/8/layout/hierarchy2"/>
    <dgm:cxn modelId="{801AEC49-A61D-485A-9FD9-84F655CD3E81}" type="presOf" srcId="{80FB87AC-126B-4346-8E4F-78BF0B4273ED}" destId="{46A7BF3C-931E-4ABE-B79F-3C58130EC988}" srcOrd="0" destOrd="0" presId="urn:microsoft.com/office/officeart/2005/8/layout/hierarchy2"/>
    <dgm:cxn modelId="{8C58A9ED-247C-4D1C-BF44-791E14CE569F}" type="presOf" srcId="{D679376C-4870-4391-9934-2AA394522D11}" destId="{5EA1912D-1D5E-40EB-802C-DB5E52C1C8BC}" srcOrd="1" destOrd="0" presId="urn:microsoft.com/office/officeart/2005/8/layout/hierarchy2"/>
    <dgm:cxn modelId="{24214CF6-7CF6-4AC0-9CE2-04BD6809816D}" srcId="{37EB8CFF-3D51-4589-A954-60081C60244A}" destId="{BD2ED5C8-5C57-496E-8BA7-0912CE2DF904}" srcOrd="0" destOrd="0" parTransId="{4AA7B081-79C3-4BAD-BFF9-234D51BC48E3}" sibTransId="{85F298CE-180E-4F15-8531-A96F439EE35D}"/>
    <dgm:cxn modelId="{EF17C65D-E787-4C81-84FD-ADF534312EFD}" type="presOf" srcId="{FD2F1DEE-0267-4CFF-9010-CDA840FAC217}" destId="{95772908-1511-45D4-AFA8-51EB83BE63D6}" srcOrd="0" destOrd="0" presId="urn:microsoft.com/office/officeart/2005/8/layout/hierarchy2"/>
    <dgm:cxn modelId="{A9D42087-43FF-4247-93FA-C71EE9A80B0D}" srcId="{80FB87AC-126B-4346-8E4F-78BF0B4273ED}" destId="{E9A9D37E-AB1A-40C6-BD72-A23BCB577438}" srcOrd="0" destOrd="0" parTransId="{B91BACE0-9010-4EE2-877F-A39AFDF2D677}" sibTransId="{409A681B-B85A-4ACD-B5FD-57214B4BDBEF}"/>
    <dgm:cxn modelId="{55FF3E2C-7AA3-4B0C-9FEE-38B408E2C29B}" type="presOf" srcId="{49BC160D-802E-4C0C-AFE1-24A205A50C1D}" destId="{95A5D3BF-C7D9-4165-840B-3FB5AAB4BB08}" srcOrd="0" destOrd="0" presId="urn:microsoft.com/office/officeart/2005/8/layout/hierarchy2"/>
    <dgm:cxn modelId="{FDAB3210-D8F2-4C98-9C26-347FCD0F8D0A}" srcId="{B39F27C0-0BCC-488F-9DEC-7DF832B30B7F}" destId="{F1A6F986-4904-400C-A4C9-29DE1CE2B6C9}" srcOrd="2" destOrd="0" parTransId="{81AB0747-B947-44E5-BDC9-BCC9EB235EDC}" sibTransId="{999AFF02-A7E5-4807-BB54-90B17307F886}"/>
    <dgm:cxn modelId="{E577C041-6C4D-4D3B-9019-FE84A8FEBC22}" type="presParOf" srcId="{51502452-D234-40B7-97D5-8DE42DF5CA71}" destId="{F559133B-2906-41E9-A229-1DCC41BB8479}" srcOrd="0" destOrd="0" presId="urn:microsoft.com/office/officeart/2005/8/layout/hierarchy2"/>
    <dgm:cxn modelId="{9E840B46-B309-4C1E-90E6-C365CD6D4794}" type="presParOf" srcId="{F559133B-2906-41E9-A229-1DCC41BB8479}" destId="{46A7BF3C-931E-4ABE-B79F-3C58130EC988}" srcOrd="0" destOrd="0" presId="urn:microsoft.com/office/officeart/2005/8/layout/hierarchy2"/>
    <dgm:cxn modelId="{0454A02F-3064-4422-B64E-86BA6F34B0E5}" type="presParOf" srcId="{F559133B-2906-41E9-A229-1DCC41BB8479}" destId="{E15201BB-34C9-4250-AD47-69D2B4D8CCB4}" srcOrd="1" destOrd="0" presId="urn:microsoft.com/office/officeart/2005/8/layout/hierarchy2"/>
    <dgm:cxn modelId="{4CDE4FEF-C561-45A8-B448-1D9A2B931F9C}" type="presParOf" srcId="{E15201BB-34C9-4250-AD47-69D2B4D8CCB4}" destId="{C9C5B10D-78DB-4770-B201-AC844D5B0EBC}" srcOrd="0" destOrd="0" presId="urn:microsoft.com/office/officeart/2005/8/layout/hierarchy2"/>
    <dgm:cxn modelId="{B3BC9CCF-42AB-495D-98BF-E48A55EB14C1}" type="presParOf" srcId="{C9C5B10D-78DB-4770-B201-AC844D5B0EBC}" destId="{53739BD4-A839-4A02-885F-7744D0FFCB8F}" srcOrd="0" destOrd="0" presId="urn:microsoft.com/office/officeart/2005/8/layout/hierarchy2"/>
    <dgm:cxn modelId="{9A2DDB5C-C68B-48BD-A0FE-8B69C5BE6051}" type="presParOf" srcId="{E15201BB-34C9-4250-AD47-69D2B4D8CCB4}" destId="{A1A73C41-A9C6-40FE-BBEC-F5086F0018CE}" srcOrd="1" destOrd="0" presId="urn:microsoft.com/office/officeart/2005/8/layout/hierarchy2"/>
    <dgm:cxn modelId="{116C1C01-7F47-49D8-A3B5-BDFFCEDEAE27}" type="presParOf" srcId="{A1A73C41-A9C6-40FE-BBEC-F5086F0018CE}" destId="{3B611F40-F0AD-465E-9978-6F2E0C11E972}" srcOrd="0" destOrd="0" presId="urn:microsoft.com/office/officeart/2005/8/layout/hierarchy2"/>
    <dgm:cxn modelId="{F68D1FA9-2221-45B7-A7F5-C0CB49A23207}" type="presParOf" srcId="{A1A73C41-A9C6-40FE-BBEC-F5086F0018CE}" destId="{937FDFCB-AD7D-40D6-A974-DD822EA40066}" srcOrd="1" destOrd="0" presId="urn:microsoft.com/office/officeart/2005/8/layout/hierarchy2"/>
    <dgm:cxn modelId="{A83F2549-D0BF-4E76-ACB9-6B3E8442ECD4}" type="presParOf" srcId="{937FDFCB-AD7D-40D6-A974-DD822EA40066}" destId="{491EBD28-EECB-4350-A9B5-CA3D9CFC29BF}" srcOrd="0" destOrd="0" presId="urn:microsoft.com/office/officeart/2005/8/layout/hierarchy2"/>
    <dgm:cxn modelId="{A82528AE-4238-47BA-8900-B0ADE92AEDE2}" type="presParOf" srcId="{491EBD28-EECB-4350-A9B5-CA3D9CFC29BF}" destId="{62907099-35E3-41AC-A12F-0A98568C3237}" srcOrd="0" destOrd="0" presId="urn:microsoft.com/office/officeart/2005/8/layout/hierarchy2"/>
    <dgm:cxn modelId="{51B1CE69-0136-4CC4-B41C-6797DA31D9F1}" type="presParOf" srcId="{937FDFCB-AD7D-40D6-A974-DD822EA40066}" destId="{2CFD2579-F93A-4E3B-B995-0F9799FF8540}" srcOrd="1" destOrd="0" presId="urn:microsoft.com/office/officeart/2005/8/layout/hierarchy2"/>
    <dgm:cxn modelId="{0BBE5BCC-714D-4507-9AAB-A02850C739B2}" type="presParOf" srcId="{2CFD2579-F93A-4E3B-B995-0F9799FF8540}" destId="{DBC75C32-C0AC-4AEC-A8A8-405D88383915}" srcOrd="0" destOrd="0" presId="urn:microsoft.com/office/officeart/2005/8/layout/hierarchy2"/>
    <dgm:cxn modelId="{937D41CD-198A-4056-9BA6-D1A032CC77E1}" type="presParOf" srcId="{2CFD2579-F93A-4E3B-B995-0F9799FF8540}" destId="{51428E38-B5FD-4594-A9EE-DE7F88A7762B}" srcOrd="1" destOrd="0" presId="urn:microsoft.com/office/officeart/2005/8/layout/hierarchy2"/>
    <dgm:cxn modelId="{5CF5962D-3DA3-4445-8308-5035FFCDB6FC}" type="presParOf" srcId="{937FDFCB-AD7D-40D6-A974-DD822EA40066}" destId="{C80C3F66-2FB5-4723-9B66-2EE140A3D811}" srcOrd="2" destOrd="0" presId="urn:microsoft.com/office/officeart/2005/8/layout/hierarchy2"/>
    <dgm:cxn modelId="{51D12141-2562-4C08-BD12-991C075854CA}" type="presParOf" srcId="{C80C3F66-2FB5-4723-9B66-2EE140A3D811}" destId="{BEBCBE7B-70D1-4D4E-9E35-0563C66F8054}" srcOrd="0" destOrd="0" presId="urn:microsoft.com/office/officeart/2005/8/layout/hierarchy2"/>
    <dgm:cxn modelId="{ECEA18C6-A18E-458D-96CA-70F327F0BC7E}" type="presParOf" srcId="{937FDFCB-AD7D-40D6-A974-DD822EA40066}" destId="{7A9CD041-3DB2-40CD-85F7-05B8AC7F90F6}" srcOrd="3" destOrd="0" presId="urn:microsoft.com/office/officeart/2005/8/layout/hierarchy2"/>
    <dgm:cxn modelId="{6414EB66-FDEC-4AD1-B62F-E0EA05427D06}" type="presParOf" srcId="{7A9CD041-3DB2-40CD-85F7-05B8AC7F90F6}" destId="{D3259E9C-BA79-4399-8EA6-B88EB17EFC5D}" srcOrd="0" destOrd="0" presId="urn:microsoft.com/office/officeart/2005/8/layout/hierarchy2"/>
    <dgm:cxn modelId="{C3E788FB-52EC-4F7C-BEDD-9AD7C780E014}" type="presParOf" srcId="{7A9CD041-3DB2-40CD-85F7-05B8AC7F90F6}" destId="{5EAFD2D1-7E9C-4A07-B245-F9203373A554}" srcOrd="1" destOrd="0" presId="urn:microsoft.com/office/officeart/2005/8/layout/hierarchy2"/>
    <dgm:cxn modelId="{EE350123-4B68-472A-8730-68D2524E7BD9}" type="presParOf" srcId="{5EAFD2D1-7E9C-4A07-B245-F9203373A554}" destId="{D727529C-EAF5-45F0-8981-F1D7411FDFC6}" srcOrd="0" destOrd="0" presId="urn:microsoft.com/office/officeart/2005/8/layout/hierarchy2"/>
    <dgm:cxn modelId="{71E848A7-6839-4FDF-A4AD-9B425B37E75F}" type="presParOf" srcId="{D727529C-EAF5-45F0-8981-F1D7411FDFC6}" destId="{0D741C9D-118D-4D61-AB54-0A8574DF7EDE}" srcOrd="0" destOrd="0" presId="urn:microsoft.com/office/officeart/2005/8/layout/hierarchy2"/>
    <dgm:cxn modelId="{53EBE127-045F-48D4-BA8C-19B1FDA2D478}" type="presParOf" srcId="{5EAFD2D1-7E9C-4A07-B245-F9203373A554}" destId="{2F9B58F0-22AE-43B1-85F7-F1FF517FDA3F}" srcOrd="1" destOrd="0" presId="urn:microsoft.com/office/officeart/2005/8/layout/hierarchy2"/>
    <dgm:cxn modelId="{8D17126B-31DF-4A31-BCA3-1A902EC6972F}" type="presParOf" srcId="{2F9B58F0-22AE-43B1-85F7-F1FF517FDA3F}" destId="{277FC0BA-4871-4DC6-8FCC-779D5999CD90}" srcOrd="0" destOrd="0" presId="urn:microsoft.com/office/officeart/2005/8/layout/hierarchy2"/>
    <dgm:cxn modelId="{9C4EDECD-8E21-4715-8AE6-9BA8FC2C508A}" type="presParOf" srcId="{2F9B58F0-22AE-43B1-85F7-F1FF517FDA3F}" destId="{1827F114-19AB-415D-98CF-837516B30790}" srcOrd="1" destOrd="0" presId="urn:microsoft.com/office/officeart/2005/8/layout/hierarchy2"/>
    <dgm:cxn modelId="{4A83E77B-931D-44D3-A2ED-95F607F8FA22}" type="presParOf" srcId="{5EAFD2D1-7E9C-4A07-B245-F9203373A554}" destId="{AF9AFBD3-F1DC-4188-A106-51EA8F777753}" srcOrd="2" destOrd="0" presId="urn:microsoft.com/office/officeart/2005/8/layout/hierarchy2"/>
    <dgm:cxn modelId="{72802E63-49B3-407F-89EC-3A5DC6C47D83}" type="presParOf" srcId="{AF9AFBD3-F1DC-4188-A106-51EA8F777753}" destId="{1A2DBA90-71A6-4DED-9BF3-03161120E0B7}" srcOrd="0" destOrd="0" presId="urn:microsoft.com/office/officeart/2005/8/layout/hierarchy2"/>
    <dgm:cxn modelId="{CC1DC0D8-209E-461F-9698-BDAF3F36D113}" type="presParOf" srcId="{5EAFD2D1-7E9C-4A07-B245-F9203373A554}" destId="{3D898883-37D2-46C0-B8AB-1E60F4AEED95}" srcOrd="3" destOrd="0" presId="urn:microsoft.com/office/officeart/2005/8/layout/hierarchy2"/>
    <dgm:cxn modelId="{30AD31C9-6206-4CCC-9EB7-33ECAED92D12}" type="presParOf" srcId="{3D898883-37D2-46C0-B8AB-1E60F4AEED95}" destId="{95772908-1511-45D4-AFA8-51EB83BE63D6}" srcOrd="0" destOrd="0" presId="urn:microsoft.com/office/officeart/2005/8/layout/hierarchy2"/>
    <dgm:cxn modelId="{86DE3404-EA9E-4B29-A9DC-7090B467BAE2}" type="presParOf" srcId="{3D898883-37D2-46C0-B8AB-1E60F4AEED95}" destId="{DABE2089-6019-44E2-AE2D-E4C58EEDC8A7}" srcOrd="1" destOrd="0" presId="urn:microsoft.com/office/officeart/2005/8/layout/hierarchy2"/>
    <dgm:cxn modelId="{1CBAA5FF-573E-4600-8D82-9B680DC93E24}" type="presParOf" srcId="{5EAFD2D1-7E9C-4A07-B245-F9203373A554}" destId="{4E83A129-FDF0-4E8F-BF45-E7F279A991DE}" srcOrd="4" destOrd="0" presId="urn:microsoft.com/office/officeart/2005/8/layout/hierarchy2"/>
    <dgm:cxn modelId="{A5F0A0E2-DF49-4ECD-A356-1EA664081A04}" type="presParOf" srcId="{4E83A129-FDF0-4E8F-BF45-E7F279A991DE}" destId="{70B525D5-5529-4DFD-875D-711C8B3157CF}" srcOrd="0" destOrd="0" presId="urn:microsoft.com/office/officeart/2005/8/layout/hierarchy2"/>
    <dgm:cxn modelId="{802508F2-3FD2-4B09-B902-268631278AD5}" type="presParOf" srcId="{5EAFD2D1-7E9C-4A07-B245-F9203373A554}" destId="{DCD6624B-3884-4B98-BD7E-3D223B9F5C07}" srcOrd="5" destOrd="0" presId="urn:microsoft.com/office/officeart/2005/8/layout/hierarchy2"/>
    <dgm:cxn modelId="{978E8128-4A17-48C8-87B7-D0D3EC159BF1}" type="presParOf" srcId="{DCD6624B-3884-4B98-BD7E-3D223B9F5C07}" destId="{9AA9E07E-00F4-46E6-97FE-F88560490A24}" srcOrd="0" destOrd="0" presId="urn:microsoft.com/office/officeart/2005/8/layout/hierarchy2"/>
    <dgm:cxn modelId="{ACBDFE9C-0276-4A1A-9BCA-52E2FCA3EE5A}" type="presParOf" srcId="{DCD6624B-3884-4B98-BD7E-3D223B9F5C07}" destId="{36BE527B-75A8-407C-97A4-834AF21470F8}" srcOrd="1" destOrd="0" presId="urn:microsoft.com/office/officeart/2005/8/layout/hierarchy2"/>
    <dgm:cxn modelId="{645FA765-49FF-46E0-836F-FDBD5E9216C7}" type="presParOf" srcId="{E15201BB-34C9-4250-AD47-69D2B4D8CCB4}" destId="{1F380342-8AB3-4925-97DF-C799E0393014}" srcOrd="2" destOrd="0" presId="urn:microsoft.com/office/officeart/2005/8/layout/hierarchy2"/>
    <dgm:cxn modelId="{C55049CF-E8A1-414D-AB2D-2C802133C507}" type="presParOf" srcId="{1F380342-8AB3-4925-97DF-C799E0393014}" destId="{B8313EE5-AE2D-4841-BF19-66808B4B07E1}" srcOrd="0" destOrd="0" presId="urn:microsoft.com/office/officeart/2005/8/layout/hierarchy2"/>
    <dgm:cxn modelId="{B16A60E5-4D63-488B-896A-17D6BD1FFFDF}" type="presParOf" srcId="{E15201BB-34C9-4250-AD47-69D2B4D8CCB4}" destId="{AA02ABEE-FA7E-4206-B17D-2F27E3B45E85}" srcOrd="3" destOrd="0" presId="urn:microsoft.com/office/officeart/2005/8/layout/hierarchy2"/>
    <dgm:cxn modelId="{816C2F85-E7B5-433E-8AD3-25288F2B9CE7}" type="presParOf" srcId="{AA02ABEE-FA7E-4206-B17D-2F27E3B45E85}" destId="{FBD1FF26-9857-4733-B339-A32E980B7B85}" srcOrd="0" destOrd="0" presId="urn:microsoft.com/office/officeart/2005/8/layout/hierarchy2"/>
    <dgm:cxn modelId="{5D9F8EC7-F2E6-467D-A2C0-9FB31ECE2B6E}" type="presParOf" srcId="{AA02ABEE-FA7E-4206-B17D-2F27E3B45E85}" destId="{71E92037-67A7-409D-9DB0-9965ED43D30A}" srcOrd="1" destOrd="0" presId="urn:microsoft.com/office/officeart/2005/8/layout/hierarchy2"/>
    <dgm:cxn modelId="{3864DC18-A612-4CBE-A991-942F8FC31DD3}" type="presParOf" srcId="{71E92037-67A7-409D-9DB0-9965ED43D30A}" destId="{13BAF75C-81D6-4687-B923-E7FA762F6FA9}" srcOrd="0" destOrd="0" presId="urn:microsoft.com/office/officeart/2005/8/layout/hierarchy2"/>
    <dgm:cxn modelId="{4D5A1741-0F79-4572-98FD-E643D9C9CFAD}" type="presParOf" srcId="{13BAF75C-81D6-4687-B923-E7FA762F6FA9}" destId="{A64F48C9-8F1C-4242-BC83-A8B94021B216}" srcOrd="0" destOrd="0" presId="urn:microsoft.com/office/officeart/2005/8/layout/hierarchy2"/>
    <dgm:cxn modelId="{9647D3A3-7BF0-4FA4-8997-E31A13401834}" type="presParOf" srcId="{71E92037-67A7-409D-9DB0-9965ED43D30A}" destId="{47B382E5-B2F3-485D-9504-0B1B4C93B1C7}" srcOrd="1" destOrd="0" presId="urn:microsoft.com/office/officeart/2005/8/layout/hierarchy2"/>
    <dgm:cxn modelId="{D21093D3-D43F-4DD4-B195-787116FAF7DE}" type="presParOf" srcId="{47B382E5-B2F3-485D-9504-0B1B4C93B1C7}" destId="{86C797B3-BA44-460C-92EA-29A77F0648FE}" srcOrd="0" destOrd="0" presId="urn:microsoft.com/office/officeart/2005/8/layout/hierarchy2"/>
    <dgm:cxn modelId="{9F4D0BAE-67E8-4318-A46C-F5F7379CC916}" type="presParOf" srcId="{47B382E5-B2F3-485D-9504-0B1B4C93B1C7}" destId="{97BFFD6D-05B8-48FA-B071-CF2F8A65A892}" srcOrd="1" destOrd="0" presId="urn:microsoft.com/office/officeart/2005/8/layout/hierarchy2"/>
    <dgm:cxn modelId="{B2DB682B-949E-4378-92BE-BD7DE663D21F}" type="presParOf" srcId="{97BFFD6D-05B8-48FA-B071-CF2F8A65A892}" destId="{DB68586A-CC07-49B9-BD27-B5C3B09C1EA5}" srcOrd="0" destOrd="0" presId="urn:microsoft.com/office/officeart/2005/8/layout/hierarchy2"/>
    <dgm:cxn modelId="{1E4FB2B7-FBE6-4100-AC83-1177257BA198}" type="presParOf" srcId="{DB68586A-CC07-49B9-BD27-B5C3B09C1EA5}" destId="{475CC060-8120-4BB9-94DB-C45F33D81392}" srcOrd="0" destOrd="0" presId="urn:microsoft.com/office/officeart/2005/8/layout/hierarchy2"/>
    <dgm:cxn modelId="{C8030264-B59E-4E50-A18E-066E2BBB971A}" type="presParOf" srcId="{97BFFD6D-05B8-48FA-B071-CF2F8A65A892}" destId="{F160FAFC-DCE0-4AA7-A193-DF8FB00B2424}" srcOrd="1" destOrd="0" presId="urn:microsoft.com/office/officeart/2005/8/layout/hierarchy2"/>
    <dgm:cxn modelId="{EBA5B537-EB49-48DE-BBEF-81809E6F96D1}" type="presParOf" srcId="{F160FAFC-DCE0-4AA7-A193-DF8FB00B2424}" destId="{9B33D463-12D1-46AC-911F-0675E58FC537}" srcOrd="0" destOrd="0" presId="urn:microsoft.com/office/officeart/2005/8/layout/hierarchy2"/>
    <dgm:cxn modelId="{A2D8DD50-019F-4AE8-BADC-E5CC9A16DA42}" type="presParOf" srcId="{F160FAFC-DCE0-4AA7-A193-DF8FB00B2424}" destId="{6A1250BC-399F-43D7-9E04-CF7CBF698603}" srcOrd="1" destOrd="0" presId="urn:microsoft.com/office/officeart/2005/8/layout/hierarchy2"/>
    <dgm:cxn modelId="{70A1CC2B-0554-4348-A63E-A27870D6A069}" type="presParOf" srcId="{6A1250BC-399F-43D7-9E04-CF7CBF698603}" destId="{395B0728-9CFF-43EE-B5E2-57797E93081F}" srcOrd="0" destOrd="0" presId="urn:microsoft.com/office/officeart/2005/8/layout/hierarchy2"/>
    <dgm:cxn modelId="{91E43FC8-0DA0-44ED-B01A-A55816AB24FC}" type="presParOf" srcId="{395B0728-9CFF-43EE-B5E2-57797E93081F}" destId="{5EA1912D-1D5E-40EB-802C-DB5E52C1C8BC}" srcOrd="0" destOrd="0" presId="urn:microsoft.com/office/officeart/2005/8/layout/hierarchy2"/>
    <dgm:cxn modelId="{0FDFDA29-8F6D-4A2C-97D1-FDA4A818575F}" type="presParOf" srcId="{6A1250BC-399F-43D7-9E04-CF7CBF698603}" destId="{069CB89E-4688-47DF-A234-54D9D8000EB3}" srcOrd="1" destOrd="0" presId="urn:microsoft.com/office/officeart/2005/8/layout/hierarchy2"/>
    <dgm:cxn modelId="{0451CA0C-6567-49C0-B7C8-F39CB58807C0}" type="presParOf" srcId="{069CB89E-4688-47DF-A234-54D9D8000EB3}" destId="{0010FBB1-273B-4560-908E-07EB6E3F1409}" srcOrd="0" destOrd="0" presId="urn:microsoft.com/office/officeart/2005/8/layout/hierarchy2"/>
    <dgm:cxn modelId="{DDE1241D-26BD-424D-A005-4754769EEFB6}" type="presParOf" srcId="{069CB89E-4688-47DF-A234-54D9D8000EB3}" destId="{9D237F6F-41CD-443B-9CA2-CA4550174088}" srcOrd="1" destOrd="0" presId="urn:microsoft.com/office/officeart/2005/8/layout/hierarchy2"/>
    <dgm:cxn modelId="{DDE6F111-0E75-4AA2-BBAD-1EA61B0A7837}" type="presParOf" srcId="{97BFFD6D-05B8-48FA-B071-CF2F8A65A892}" destId="{6C3F6DDC-0FF1-46B5-9127-8D82BAA792A9}" srcOrd="2" destOrd="0" presId="urn:microsoft.com/office/officeart/2005/8/layout/hierarchy2"/>
    <dgm:cxn modelId="{DDBBB68B-A1E1-48D0-9D67-A41B45665E7B}" type="presParOf" srcId="{6C3F6DDC-0FF1-46B5-9127-8D82BAA792A9}" destId="{FC8DAF1C-B496-4145-A475-137A268EB270}" srcOrd="0" destOrd="0" presId="urn:microsoft.com/office/officeart/2005/8/layout/hierarchy2"/>
    <dgm:cxn modelId="{791D807F-BFE7-46DB-A10D-013BD2CD4196}" type="presParOf" srcId="{97BFFD6D-05B8-48FA-B071-CF2F8A65A892}" destId="{AFC6DA2D-FB0C-4839-B3EF-D75115CF0E1E}" srcOrd="3" destOrd="0" presId="urn:microsoft.com/office/officeart/2005/8/layout/hierarchy2"/>
    <dgm:cxn modelId="{DB891E0C-6AB2-4F3A-B170-7A7C89092210}" type="presParOf" srcId="{AFC6DA2D-FB0C-4839-B3EF-D75115CF0E1E}" destId="{3EC73737-E117-4149-8470-47CD31C953FA}" srcOrd="0" destOrd="0" presId="urn:microsoft.com/office/officeart/2005/8/layout/hierarchy2"/>
    <dgm:cxn modelId="{6EDE9576-E94D-4CC5-B247-EEE3DA0B5AD0}" type="presParOf" srcId="{AFC6DA2D-FB0C-4839-B3EF-D75115CF0E1E}" destId="{A984C451-F66D-46EE-866E-65E212902F4F}" srcOrd="1" destOrd="0" presId="urn:microsoft.com/office/officeart/2005/8/layout/hierarchy2"/>
    <dgm:cxn modelId="{9F6F5FDC-E8A3-4F73-9B4E-B4EA9253B4D5}" type="presParOf" srcId="{A984C451-F66D-46EE-866E-65E212902F4F}" destId="{7A844A56-1AAF-486F-AE78-D6091383B635}" srcOrd="0" destOrd="0" presId="urn:microsoft.com/office/officeart/2005/8/layout/hierarchy2"/>
    <dgm:cxn modelId="{6137B9B9-0204-4B48-AE5C-A4A54571BA3D}" type="presParOf" srcId="{7A844A56-1AAF-486F-AE78-D6091383B635}" destId="{B2126860-B7AF-4102-8EBF-1907F1256C8C}" srcOrd="0" destOrd="0" presId="urn:microsoft.com/office/officeart/2005/8/layout/hierarchy2"/>
    <dgm:cxn modelId="{68E4FFE5-77BC-43E2-A0FD-B83E4508ABC3}" type="presParOf" srcId="{A984C451-F66D-46EE-866E-65E212902F4F}" destId="{3BEEFF60-CBD9-44C6-BC97-8044E9D7993E}" srcOrd="1" destOrd="0" presId="urn:microsoft.com/office/officeart/2005/8/layout/hierarchy2"/>
    <dgm:cxn modelId="{F1ECDCE5-1BA2-49BF-BAF2-E19249CFD73D}" type="presParOf" srcId="{3BEEFF60-CBD9-44C6-BC97-8044E9D7993E}" destId="{FD9A585D-73C0-4ED1-8EC5-139CAC4FD90B}" srcOrd="0" destOrd="0" presId="urn:microsoft.com/office/officeart/2005/8/layout/hierarchy2"/>
    <dgm:cxn modelId="{B1B86E68-1F19-4C55-83A3-72F25A30F6E6}" type="presParOf" srcId="{3BEEFF60-CBD9-44C6-BC97-8044E9D7993E}" destId="{254137EC-8063-4301-9103-B6D2E944C41F}" srcOrd="1" destOrd="0" presId="urn:microsoft.com/office/officeart/2005/8/layout/hierarchy2"/>
    <dgm:cxn modelId="{F7476185-9C50-480A-8265-806C8CD6035F}" type="presParOf" srcId="{E15201BB-34C9-4250-AD47-69D2B4D8CCB4}" destId="{95A5D3BF-C7D9-4165-840B-3FB5AAB4BB08}" srcOrd="4" destOrd="0" presId="urn:microsoft.com/office/officeart/2005/8/layout/hierarchy2"/>
    <dgm:cxn modelId="{B68271F5-6DDF-4879-8B7B-ECDDA9C46FB5}" type="presParOf" srcId="{95A5D3BF-C7D9-4165-840B-3FB5AAB4BB08}" destId="{8B04BDB9-9BA6-466A-80D8-8A5151BBF465}" srcOrd="0" destOrd="0" presId="urn:microsoft.com/office/officeart/2005/8/layout/hierarchy2"/>
    <dgm:cxn modelId="{B192F66E-1626-43E5-BFD2-D4A88EB66CEA}" type="presParOf" srcId="{E15201BB-34C9-4250-AD47-69D2B4D8CCB4}" destId="{A8C5D9EC-1CB9-4AC5-AD58-24D9BD0C4302}" srcOrd="5" destOrd="0" presId="urn:microsoft.com/office/officeart/2005/8/layout/hierarchy2"/>
    <dgm:cxn modelId="{50ED5849-68F8-462E-A623-07DBBDDA179C}" type="presParOf" srcId="{A8C5D9EC-1CB9-4AC5-AD58-24D9BD0C4302}" destId="{2CA06F25-C563-46C9-93E7-E94998AF6F92}" srcOrd="0" destOrd="0" presId="urn:microsoft.com/office/officeart/2005/8/layout/hierarchy2"/>
    <dgm:cxn modelId="{15D6A0ED-4D31-4143-BDF2-0A20F76C00CB}" type="presParOf" srcId="{A8C5D9EC-1CB9-4AC5-AD58-24D9BD0C4302}" destId="{A177ACF8-2551-4681-900F-D686E5AC67D8}" srcOrd="1" destOrd="0" presId="urn:microsoft.com/office/officeart/2005/8/layout/hierarchy2"/>
    <dgm:cxn modelId="{81E50A70-2FD2-4D95-BC3F-8FD84AD68645}" type="presParOf" srcId="{A177ACF8-2551-4681-900F-D686E5AC67D8}" destId="{1CD8DB63-BFB8-4662-A694-E18FCD3F40EC}" srcOrd="0" destOrd="0" presId="urn:microsoft.com/office/officeart/2005/8/layout/hierarchy2"/>
    <dgm:cxn modelId="{0B7382E6-255F-442C-977F-311CF317F910}" type="presParOf" srcId="{1CD8DB63-BFB8-4662-A694-E18FCD3F40EC}" destId="{60941385-34A0-442A-85C7-B52BDB840444}" srcOrd="0" destOrd="0" presId="urn:microsoft.com/office/officeart/2005/8/layout/hierarchy2"/>
    <dgm:cxn modelId="{B816CBA1-4DB9-4BAC-8BA2-B94C7F4427C4}" type="presParOf" srcId="{A177ACF8-2551-4681-900F-D686E5AC67D8}" destId="{5DE383CE-0D64-4DCA-871A-4A86EAAFD605}" srcOrd="1" destOrd="0" presId="urn:microsoft.com/office/officeart/2005/8/layout/hierarchy2"/>
    <dgm:cxn modelId="{9F8A815F-2C36-41F0-A7C2-0CF5D2E9D51C}" type="presParOf" srcId="{5DE383CE-0D64-4DCA-871A-4A86EAAFD605}" destId="{C0698CE8-D34E-4FB4-A74E-BD859E63156B}" srcOrd="0" destOrd="0" presId="urn:microsoft.com/office/officeart/2005/8/layout/hierarchy2"/>
    <dgm:cxn modelId="{B06DE64D-9ABF-489A-A860-EA4EC5235DA1}" type="presParOf" srcId="{5DE383CE-0D64-4DCA-871A-4A86EAAFD605}" destId="{DDCDA1BE-EA12-435E-AA21-FDC219721C8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74904434-4F9F-49A4-89C4-F56DDF098A72}" type="datetimeFigureOut">
              <a:rPr lang="zh-TW" altLang="en-US"/>
              <a:pPr>
                <a:defRPr/>
              </a:pPr>
              <a:t>2016/6/3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zh-TW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94519A0E-41EF-41AC-B235-925141FA850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25436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TW" b="1" smtClean="0">
                <a:solidFill>
                  <a:srgbClr val="000066"/>
                </a:solidFill>
                <a:latin typeface="Comic Sans MS" pitchFamily="66" charset="0"/>
              </a:rPr>
              <a:t>“When is Mom coming home?” the boys squealed after another horrible meal. 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 b="1" smtClean="0">
                <a:solidFill>
                  <a:srgbClr val="000066"/>
                </a:solidFill>
                <a:latin typeface="Comic Sans MS" pitchFamily="66" charset="0"/>
              </a:rPr>
              <a:t> “How should I know?” Mr. Piggott grunted. They all become more and more grumpy.</a:t>
            </a:r>
          </a:p>
        </p:txBody>
      </p:sp>
      <p:sp>
        <p:nvSpPr>
          <p:cNvPr id="59395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6C3212-4D62-4D7C-A7FB-D7EBA24E515D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91864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FD2D6-CD0E-4187-BE45-EC529CD7B5D8}" type="datetimeFigureOut">
              <a:rPr lang="zh-TW" altLang="en-US"/>
              <a:pPr>
                <a:defRPr/>
              </a:pPr>
              <a:t>2016/6/3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DF77E-0906-49A5-8A4B-CBBBE4D0D0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86A7B-70C0-4CF1-A779-18A3B129062B}" type="datetimeFigureOut">
              <a:rPr lang="zh-TW" altLang="en-US"/>
              <a:pPr>
                <a:defRPr/>
              </a:pPr>
              <a:t>2016/6/3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FBAF5-0DB8-4849-9C37-3690A2FE5DC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9D45F-01DB-48D0-87CC-8A576B922FA0}" type="datetimeFigureOut">
              <a:rPr lang="zh-TW" altLang="en-US"/>
              <a:pPr>
                <a:defRPr/>
              </a:pPr>
              <a:t>2016/6/3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69D04-B143-4DC7-B1D2-46EF9AF2F69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8C2B3-1024-4D4D-85DB-C2BD7CFE446F}" type="datetimeFigureOut">
              <a:rPr lang="zh-TW" altLang="en-US"/>
              <a:pPr>
                <a:defRPr/>
              </a:pPr>
              <a:t>2016/6/3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2798B-F979-4F58-BD65-F42BA1AAA83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3F793-CB56-4A1A-9B51-E7E39A513554}" type="datetimeFigureOut">
              <a:rPr lang="zh-TW" altLang="en-US"/>
              <a:pPr>
                <a:defRPr/>
              </a:pPr>
              <a:t>2016/6/3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535A5-6315-479B-8006-B164E5F84E5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A0AD7-0FA1-49BB-B3B1-6E1F24BA3E6A}" type="datetimeFigureOut">
              <a:rPr lang="zh-TW" altLang="en-US"/>
              <a:pPr>
                <a:defRPr/>
              </a:pPr>
              <a:t>2016/6/3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71334-84C4-45A4-8627-9D6D1581812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B5464-C01E-4E09-8CD5-1DB8C10952DB}" type="datetimeFigureOut">
              <a:rPr lang="zh-TW" altLang="en-US"/>
              <a:pPr>
                <a:defRPr/>
              </a:pPr>
              <a:t>2016/6/3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A4B97-F236-474C-942B-F201249C640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86512-6EA4-4624-A419-6F39620D127B}" type="datetimeFigureOut">
              <a:rPr lang="zh-TW" altLang="en-US"/>
              <a:pPr>
                <a:defRPr/>
              </a:pPr>
              <a:t>2016/6/3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6E64E-0E88-4BEF-A22D-ADE7190A622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E0D13-17F1-4E32-8FAD-B70C94764F50}" type="datetimeFigureOut">
              <a:rPr lang="zh-TW" altLang="en-US"/>
              <a:pPr>
                <a:defRPr/>
              </a:pPr>
              <a:t>2016/6/3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F3F46-F689-4261-AF31-3538DDD0CC9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9548B-624F-4F23-AE3F-6A9321D42B5F}" type="datetimeFigureOut">
              <a:rPr lang="zh-TW" altLang="en-US"/>
              <a:pPr>
                <a:defRPr/>
              </a:pPr>
              <a:t>2016/6/3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6E215-5DB6-4351-A9E1-03DF335D62C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2FD31-B1C1-41AF-97D9-49CBF2CFE051}" type="datetimeFigureOut">
              <a:rPr lang="zh-TW" altLang="en-US"/>
              <a:pPr>
                <a:defRPr/>
              </a:pPr>
              <a:t>2016/6/3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20635-5DCD-4374-B82E-E2518754274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29902D6-7C89-40B5-82AC-70FA29280DE2}" type="datetimeFigureOut">
              <a:rPr lang="zh-TW" altLang="en-US"/>
              <a:pPr>
                <a:defRPr/>
              </a:pPr>
              <a:t>2016/6/3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84DCF10-B573-4E00-928D-49DF80D035C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pn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progress.unwomen.org/en/2015/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Women%20vs%20Men%20-%20Funny%20Animation%20by%20Bruno%20Bozzetto%20-%20YouTube%20(360p).mp4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Anne\&#24107;&#22823;&#24615;&#24179;&#27604;&#36093;&#35498;&#26126;\PIGLET.wav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ChangeArrowheads="1"/>
          </p:cNvSpPr>
          <p:nvPr/>
        </p:nvSpPr>
        <p:spPr bwMode="auto">
          <a:xfrm>
            <a:off x="3146425" y="2354263"/>
            <a:ext cx="18415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en-US" altLang="zh-TW" sz="10000">
              <a:latin typeface="Verdana" pitchFamily="34" charset="0"/>
            </a:endParaRPr>
          </a:p>
          <a:p>
            <a:endParaRPr kumimoji="0" lang="en-US" altLang="zh-TW">
              <a:latin typeface="Calibri" pitchFamily="34" charset="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-38516" y="188640"/>
            <a:ext cx="9144000" cy="1439863"/>
          </a:xfrm>
          <a:prstGeom prst="rect">
            <a:avLst/>
          </a:prstGeom>
        </p:spPr>
        <p:txBody>
          <a:bodyPr anchor="ctr"/>
          <a:lstStyle/>
          <a:p>
            <a:pPr algn="ctr"/>
            <a:endParaRPr kumimoji="0" lang="en-US" altLang="zh-TW" sz="6600" dirty="0">
              <a:solidFill>
                <a:schemeClr val="hlink"/>
              </a:solidFill>
              <a:latin typeface="Comic Sans MS" pitchFamily="66" charset="0"/>
            </a:endParaRPr>
          </a:p>
          <a:p>
            <a:pPr algn="ctr"/>
            <a:r>
              <a:rPr kumimoji="0" lang="en-US" altLang="zh-TW" sz="6000" dirty="0" smtClean="0">
                <a:solidFill>
                  <a:srgbClr val="0066FF"/>
                </a:solidFill>
                <a:latin typeface="Comic Sans MS" pitchFamily="66" charset="0"/>
              </a:rPr>
              <a:t>“Get off Mommy’s piggyback! </a:t>
            </a:r>
          </a:p>
          <a:p>
            <a:pPr algn="ctr"/>
            <a:r>
              <a:rPr kumimoji="0" lang="en-US" altLang="zh-TW" sz="6000" dirty="0" smtClean="0">
                <a:solidFill>
                  <a:srgbClr val="0066FF"/>
                </a:solidFill>
                <a:latin typeface="Comic Sans MS" pitchFamily="66" charset="0"/>
              </a:rPr>
              <a:t>Share the chores!”</a:t>
            </a:r>
            <a:endParaRPr kumimoji="0" lang="en-US" altLang="zh-TW" sz="6000" dirty="0">
              <a:solidFill>
                <a:srgbClr val="0066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88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標題 1"/>
          <p:cNvSpPr>
            <a:spLocks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en-US" altLang="zh-TW" sz="5400">
                <a:solidFill>
                  <a:srgbClr val="0066FF"/>
                </a:solidFill>
                <a:latin typeface="Comic Sans MS" pitchFamily="66" charset="0"/>
              </a:rPr>
              <a:t>Super 6 reading strategies</a:t>
            </a:r>
            <a:endParaRPr kumimoji="0" lang="zh-TW" altLang="en-US" sz="5400">
              <a:solidFill>
                <a:srgbClr val="0066FF"/>
              </a:solidFill>
              <a:latin typeface="Comic Sans MS" pitchFamily="66" charset="0"/>
            </a:endParaRPr>
          </a:p>
        </p:txBody>
      </p:sp>
      <p:pic>
        <p:nvPicPr>
          <p:cNvPr id="87043" name="Picture 3" descr="reading-strategies"/>
          <p:cNvPicPr>
            <a:picLocks noChangeAspect="1" noChangeArrowheads="1"/>
          </p:cNvPicPr>
          <p:nvPr/>
        </p:nvPicPr>
        <p:blipFill rotWithShape="1">
          <a:blip r:embed="rId2"/>
          <a:srcRect l="67526" t="51106" b="1044"/>
          <a:stretch/>
        </p:blipFill>
        <p:spPr bwMode="auto">
          <a:xfrm>
            <a:off x="2679374" y="941156"/>
            <a:ext cx="4196882" cy="5842016"/>
          </a:xfrm>
          <a:prstGeom prst="rect">
            <a:avLst/>
          </a:prstGeom>
          <a:noFill/>
        </p:spPr>
      </p:pic>
      <p:pic>
        <p:nvPicPr>
          <p:cNvPr id="6" name="Picture 7" descr="Question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48564" y="1210896"/>
            <a:ext cx="3658501" cy="51704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207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標題 1"/>
          <p:cNvSpPr>
            <a:spLocks/>
          </p:cNvSpPr>
          <p:nvPr/>
        </p:nvSpPr>
        <p:spPr bwMode="auto">
          <a:xfrm>
            <a:off x="0" y="620713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kumimoji="0" lang="en-US" altLang="zh-TW" sz="4800" b="1">
                <a:solidFill>
                  <a:srgbClr val="0066FF"/>
                </a:solidFill>
                <a:latin typeface="Comic Sans MS" pitchFamily="66" charset="0"/>
              </a:rPr>
              <a:t>6 Scaffolding Strategies to   	Use With Your Students</a:t>
            </a:r>
            <a:br>
              <a:rPr kumimoji="0" lang="en-US" altLang="zh-TW" sz="4800" b="1">
                <a:solidFill>
                  <a:srgbClr val="0066FF"/>
                </a:solidFill>
                <a:latin typeface="Comic Sans MS" pitchFamily="66" charset="0"/>
              </a:rPr>
            </a:br>
            <a:r>
              <a:rPr kumimoji="0" lang="en-US" altLang="zh-TW" sz="4800" b="1">
                <a:solidFill>
                  <a:srgbClr val="0066FF"/>
                </a:solidFill>
                <a:latin typeface="Comic Sans MS" pitchFamily="66" charset="0"/>
              </a:rPr>
              <a:t>			--Rebecca Alber</a:t>
            </a:r>
          </a:p>
        </p:txBody>
      </p:sp>
      <p:sp>
        <p:nvSpPr>
          <p:cNvPr id="88067" name="標題 1"/>
          <p:cNvSpPr>
            <a:spLocks/>
          </p:cNvSpPr>
          <p:nvPr/>
        </p:nvSpPr>
        <p:spPr bwMode="auto">
          <a:xfrm>
            <a:off x="0" y="3789363"/>
            <a:ext cx="914400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838200" indent="-838200">
              <a:buFontTx/>
              <a:buAutoNum type="arabicPeriod"/>
            </a:pPr>
            <a:r>
              <a:rPr kumimoji="0" lang="en-US" altLang="zh-TW" sz="4800" dirty="0">
                <a:solidFill>
                  <a:schemeClr val="accent2"/>
                </a:solidFill>
                <a:latin typeface="Comic Sans MS" pitchFamily="66" charset="0"/>
              </a:rPr>
              <a:t>Show and tell</a:t>
            </a:r>
            <a:r>
              <a:rPr kumimoji="0" lang="en-US" altLang="zh-TW" sz="4400" dirty="0">
                <a:solidFill>
                  <a:srgbClr val="0066FF"/>
                </a:solidFill>
                <a:latin typeface="Comic Sans MS" pitchFamily="66" charset="0"/>
              </a:rPr>
              <a:t>—</a:t>
            </a:r>
            <a:br>
              <a:rPr kumimoji="0" lang="en-US" altLang="zh-TW" sz="4400" dirty="0">
                <a:solidFill>
                  <a:srgbClr val="0066FF"/>
                </a:solidFill>
                <a:latin typeface="Comic Sans MS" pitchFamily="66" charset="0"/>
              </a:rPr>
            </a:br>
            <a:r>
              <a:rPr kumimoji="0" lang="en-US" altLang="zh-TW" sz="4400" dirty="0">
                <a:solidFill>
                  <a:srgbClr val="0066FF"/>
                </a:solidFill>
                <a:latin typeface="Comic Sans MS" pitchFamily="66" charset="0"/>
              </a:rPr>
              <a:t> </a:t>
            </a:r>
            <a:r>
              <a:rPr kumimoji="0" lang="en-US" altLang="zh-TW" sz="4600" dirty="0">
                <a:solidFill>
                  <a:srgbClr val="0066FF"/>
                </a:solidFill>
                <a:latin typeface="Comic Sans MS" pitchFamily="66" charset="0"/>
              </a:rPr>
              <a:t>(1) Fishbowl activity</a:t>
            </a:r>
            <a:br>
              <a:rPr kumimoji="0" lang="en-US" altLang="zh-TW" sz="4600" dirty="0">
                <a:solidFill>
                  <a:srgbClr val="0066FF"/>
                </a:solidFill>
                <a:latin typeface="Comic Sans MS" pitchFamily="66" charset="0"/>
              </a:rPr>
            </a:br>
            <a:r>
              <a:rPr kumimoji="0" lang="en-US" altLang="zh-TW" sz="4600" dirty="0">
                <a:solidFill>
                  <a:srgbClr val="0066FF"/>
                </a:solidFill>
                <a:latin typeface="Comic Sans MS" pitchFamily="66" charset="0"/>
              </a:rPr>
              <a:t> (2) Think aloud</a:t>
            </a:r>
            <a:br>
              <a:rPr kumimoji="0" lang="en-US" altLang="zh-TW" sz="4600" dirty="0">
                <a:solidFill>
                  <a:srgbClr val="0066FF"/>
                </a:solidFill>
                <a:latin typeface="Comic Sans MS" pitchFamily="66" charset="0"/>
              </a:rPr>
            </a:br>
            <a:r>
              <a:rPr kumimoji="0" lang="en-US" altLang="zh-TW" sz="4600" dirty="0">
                <a:solidFill>
                  <a:srgbClr val="0066FF"/>
                </a:solidFill>
                <a:latin typeface="Comic Sans MS" pitchFamily="66" charset="0"/>
              </a:rPr>
              <a:t> (3) Show students the </a:t>
            </a:r>
            <a:r>
              <a:rPr kumimoji="0" lang="en-US" altLang="zh-TW" sz="4600" dirty="0" smtClean="0">
                <a:solidFill>
                  <a:srgbClr val="0066FF"/>
                </a:solidFill>
                <a:latin typeface="Comic Sans MS" pitchFamily="66" charset="0"/>
              </a:rPr>
              <a:t> 				outcome</a:t>
            </a:r>
            <a:r>
              <a:rPr kumimoji="0" lang="en-US" altLang="zh-TW" sz="4600" dirty="0">
                <a:solidFill>
                  <a:srgbClr val="0066FF"/>
                </a:solidFill>
                <a:latin typeface="Comic Sans MS" pitchFamily="66" charset="0"/>
              </a:rPr>
              <a:t>/ product </a:t>
            </a:r>
            <a:r>
              <a:rPr kumimoji="0" lang="en-US" altLang="zh-TW" sz="4600" dirty="0" smtClean="0">
                <a:solidFill>
                  <a:srgbClr val="0066FF"/>
                </a:solidFill>
                <a:latin typeface="Comic Sans MS" pitchFamily="66" charset="0"/>
              </a:rPr>
              <a:t>				before they </a:t>
            </a:r>
            <a:r>
              <a:rPr kumimoji="0" lang="en-US" altLang="zh-TW" sz="4600" dirty="0">
                <a:solidFill>
                  <a:srgbClr val="0066FF"/>
                </a:solidFill>
                <a:latin typeface="Comic Sans MS" pitchFamily="66" charset="0"/>
              </a:rPr>
              <a:t>do it</a:t>
            </a:r>
            <a:r>
              <a:rPr kumimoji="0" lang="en-US" altLang="zh-TW" sz="4400" dirty="0">
                <a:solidFill>
                  <a:srgbClr val="0066FF"/>
                </a:solidFill>
                <a:latin typeface="Comic Sans MS" pitchFamily="66" charset="0"/>
              </a:rPr>
              <a:t/>
            </a:r>
            <a:br>
              <a:rPr kumimoji="0" lang="en-US" altLang="zh-TW" sz="4400" dirty="0">
                <a:solidFill>
                  <a:srgbClr val="0066FF"/>
                </a:solidFill>
                <a:latin typeface="Comic Sans MS" pitchFamily="66" charset="0"/>
              </a:rPr>
            </a:br>
            <a:r>
              <a:rPr kumimoji="0" lang="en-US" altLang="zh-TW" sz="4400" dirty="0">
                <a:solidFill>
                  <a:srgbClr val="0066FF"/>
                </a:solidFill>
                <a:latin typeface="Comic Sans MS" pitchFamily="66" charset="0"/>
              </a:rPr>
              <a:t/>
            </a:r>
            <a:br>
              <a:rPr kumimoji="0" lang="en-US" altLang="zh-TW" sz="4400" dirty="0">
                <a:solidFill>
                  <a:srgbClr val="0066FF"/>
                </a:solidFill>
                <a:latin typeface="Comic Sans MS" pitchFamily="66" charset="0"/>
              </a:rPr>
            </a:br>
            <a:endParaRPr kumimoji="0" lang="en-US" altLang="zh-TW" sz="4400" dirty="0">
              <a:solidFill>
                <a:srgbClr val="0066FF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標題 1"/>
          <p:cNvSpPr>
            <a:spLocks/>
          </p:cNvSpPr>
          <p:nvPr/>
        </p:nvSpPr>
        <p:spPr bwMode="auto">
          <a:xfrm>
            <a:off x="0" y="857232"/>
            <a:ext cx="91440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838200" indent="-838200"/>
            <a:r>
              <a:rPr kumimoji="0" lang="en-US" altLang="zh-TW" sz="4600" dirty="0">
                <a:solidFill>
                  <a:schemeClr val="accent2"/>
                </a:solidFill>
                <a:latin typeface="Comic Sans MS" pitchFamily="66" charset="0"/>
              </a:rPr>
              <a:t>2.</a:t>
            </a:r>
            <a:r>
              <a:rPr kumimoji="0" lang="en-US" altLang="zh-TW" sz="4600" dirty="0">
                <a:solidFill>
                  <a:srgbClr val="0066FF"/>
                </a:solidFill>
                <a:latin typeface="Comic Sans MS" pitchFamily="66" charset="0"/>
              </a:rPr>
              <a:t> </a:t>
            </a:r>
            <a:r>
              <a:rPr kumimoji="0" lang="en-US" altLang="zh-TW" sz="4600" dirty="0">
                <a:solidFill>
                  <a:schemeClr val="accent2"/>
                </a:solidFill>
                <a:latin typeface="Comic Sans MS" pitchFamily="66" charset="0"/>
              </a:rPr>
              <a:t>Tap into prior knowledge</a:t>
            </a:r>
            <a:br>
              <a:rPr kumimoji="0" lang="en-US" altLang="zh-TW" sz="4600" dirty="0">
                <a:solidFill>
                  <a:schemeClr val="accent2"/>
                </a:solidFill>
                <a:latin typeface="Comic Sans MS" pitchFamily="66" charset="0"/>
              </a:rPr>
            </a:br>
            <a:r>
              <a:rPr kumimoji="0" lang="en-US" altLang="zh-TW" sz="4600" dirty="0" smtClean="0">
                <a:solidFill>
                  <a:srgbClr val="0066FF"/>
                </a:solidFill>
                <a:latin typeface="Comic Sans MS" pitchFamily="66" charset="0"/>
              </a:rPr>
              <a:t>Ask </a:t>
            </a:r>
            <a:r>
              <a:rPr kumimoji="0" lang="en-US" altLang="zh-TW" sz="4600" dirty="0">
                <a:solidFill>
                  <a:srgbClr val="0066FF"/>
                </a:solidFill>
                <a:latin typeface="Comic Sans MS" pitchFamily="66" charset="0"/>
              </a:rPr>
              <a:t>students to share their own experiences and ideas</a:t>
            </a:r>
            <a:br>
              <a:rPr kumimoji="0" lang="en-US" altLang="zh-TW" sz="4600" dirty="0">
                <a:solidFill>
                  <a:srgbClr val="0066FF"/>
                </a:solidFill>
                <a:latin typeface="Comic Sans MS" pitchFamily="66" charset="0"/>
              </a:rPr>
            </a:br>
            <a:r>
              <a:rPr kumimoji="0" lang="en-US" altLang="zh-TW" sz="4600" dirty="0">
                <a:solidFill>
                  <a:srgbClr val="0066FF"/>
                </a:solidFill>
                <a:latin typeface="Comic Sans MS" pitchFamily="66" charset="0"/>
              </a:rPr>
              <a:t/>
            </a:r>
            <a:br>
              <a:rPr kumimoji="0" lang="en-US" altLang="zh-TW" sz="4600" dirty="0">
                <a:solidFill>
                  <a:srgbClr val="0066FF"/>
                </a:solidFill>
                <a:latin typeface="Comic Sans MS" pitchFamily="66" charset="0"/>
              </a:rPr>
            </a:br>
            <a:endParaRPr kumimoji="0" lang="en-US" altLang="zh-TW" sz="4600" dirty="0">
              <a:solidFill>
                <a:srgbClr val="0066FF"/>
              </a:solidFill>
              <a:latin typeface="Comic Sans MS" pitchFamily="66" charset="0"/>
            </a:endParaRPr>
          </a:p>
        </p:txBody>
      </p:sp>
      <p:sp>
        <p:nvSpPr>
          <p:cNvPr id="89091" name="標題 1"/>
          <p:cNvSpPr>
            <a:spLocks/>
          </p:cNvSpPr>
          <p:nvPr/>
        </p:nvSpPr>
        <p:spPr bwMode="auto">
          <a:xfrm>
            <a:off x="0" y="4143380"/>
            <a:ext cx="8964613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838200" indent="-838200"/>
            <a:r>
              <a:rPr kumimoji="0" lang="en-US" altLang="zh-TW" sz="4600" dirty="0">
                <a:solidFill>
                  <a:schemeClr val="accent2"/>
                </a:solidFill>
                <a:latin typeface="Comic Sans MS" pitchFamily="66" charset="0"/>
              </a:rPr>
              <a:t>3.</a:t>
            </a:r>
            <a:r>
              <a:rPr kumimoji="0" lang="en-US" altLang="zh-TW" sz="4600" dirty="0">
                <a:solidFill>
                  <a:srgbClr val="0066FF"/>
                </a:solidFill>
                <a:latin typeface="Comic Sans MS" pitchFamily="66" charset="0"/>
              </a:rPr>
              <a:t> </a:t>
            </a:r>
            <a:r>
              <a:rPr kumimoji="0" lang="en-US" altLang="zh-TW" sz="4600" dirty="0">
                <a:solidFill>
                  <a:schemeClr val="accent2"/>
                </a:solidFill>
                <a:latin typeface="Comic Sans MS" pitchFamily="66" charset="0"/>
              </a:rPr>
              <a:t>Give time to talk</a:t>
            </a:r>
            <a:br>
              <a:rPr kumimoji="0" lang="en-US" altLang="zh-TW" sz="4600" dirty="0">
                <a:solidFill>
                  <a:schemeClr val="accent2"/>
                </a:solidFill>
                <a:latin typeface="Comic Sans MS" pitchFamily="66" charset="0"/>
              </a:rPr>
            </a:br>
            <a:r>
              <a:rPr kumimoji="0" lang="en-US" altLang="zh-TW" sz="4600" dirty="0" smtClean="0">
                <a:solidFill>
                  <a:srgbClr val="0066FF"/>
                </a:solidFill>
                <a:latin typeface="Comic Sans MS" pitchFamily="66" charset="0"/>
              </a:rPr>
              <a:t>Students </a:t>
            </a:r>
            <a:r>
              <a:rPr kumimoji="0" lang="en-US" altLang="zh-TW" sz="4600" dirty="0">
                <a:solidFill>
                  <a:srgbClr val="0066FF"/>
                </a:solidFill>
                <a:latin typeface="Comic Sans MS" pitchFamily="66" charset="0"/>
              </a:rPr>
              <a:t>need time to process new ideas and information</a:t>
            </a:r>
            <a:r>
              <a:rPr kumimoji="0" lang="en-US" altLang="zh-TW" sz="4600" dirty="0" smtClean="0">
                <a:solidFill>
                  <a:srgbClr val="0066FF"/>
                </a:solidFill>
                <a:latin typeface="Comic Sans MS" pitchFamily="66" charset="0"/>
              </a:rPr>
              <a:t>.</a:t>
            </a:r>
            <a:endParaRPr kumimoji="0" lang="en-US" altLang="zh-TW" sz="4600" dirty="0">
              <a:solidFill>
                <a:srgbClr val="0066FF"/>
              </a:solidFill>
              <a:latin typeface="Comic Sans MS" pitchFamily="66" charset="0"/>
            </a:endParaRPr>
          </a:p>
          <a:p>
            <a:pPr marL="838200" indent="-838200"/>
            <a:r>
              <a:rPr kumimoji="0" lang="zh-TW" altLang="en-US" sz="4600" dirty="0" smtClean="0">
                <a:solidFill>
                  <a:srgbClr val="0066FF"/>
                </a:solidFill>
                <a:latin typeface="Comic Sans MS" pitchFamily="66" charset="0"/>
              </a:rPr>
              <a:t>    </a:t>
            </a:r>
            <a:r>
              <a:rPr kumimoji="0" lang="en-US" altLang="zh-TW" sz="4600" dirty="0" smtClean="0">
                <a:solidFill>
                  <a:srgbClr val="0066FF"/>
                </a:solidFill>
                <a:latin typeface="Comic Sans MS" pitchFamily="66" charset="0"/>
              </a:rPr>
              <a:t> </a:t>
            </a:r>
            <a:r>
              <a:rPr kumimoji="0" lang="en-US" altLang="zh-TW" sz="4600" dirty="0">
                <a:solidFill>
                  <a:srgbClr val="0066FF"/>
                </a:solidFill>
                <a:latin typeface="Comic Sans MS" pitchFamily="66" charset="0"/>
              </a:rPr>
              <a:t>Use “think-pair-share” to structure talking time</a:t>
            </a:r>
            <a:br>
              <a:rPr kumimoji="0" lang="en-US" altLang="zh-TW" sz="4600" dirty="0">
                <a:solidFill>
                  <a:srgbClr val="0066FF"/>
                </a:solidFill>
                <a:latin typeface="Comic Sans MS" pitchFamily="66" charset="0"/>
              </a:rPr>
            </a:br>
            <a:r>
              <a:rPr kumimoji="0" lang="en-US" altLang="zh-TW" sz="4600" dirty="0">
                <a:solidFill>
                  <a:srgbClr val="0066FF"/>
                </a:solidFill>
                <a:latin typeface="Comic Sans MS" pitchFamily="66" charset="0"/>
              </a:rPr>
              <a:t/>
            </a:r>
            <a:br>
              <a:rPr kumimoji="0" lang="en-US" altLang="zh-TW" sz="4600" dirty="0">
                <a:solidFill>
                  <a:srgbClr val="0066FF"/>
                </a:solidFill>
                <a:latin typeface="Comic Sans MS" pitchFamily="66" charset="0"/>
              </a:rPr>
            </a:br>
            <a:endParaRPr kumimoji="0" lang="en-US" altLang="zh-TW" sz="4600" dirty="0">
              <a:solidFill>
                <a:srgbClr val="0066FF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9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標題 1"/>
          <p:cNvSpPr>
            <a:spLocks/>
          </p:cNvSpPr>
          <p:nvPr/>
        </p:nvSpPr>
        <p:spPr bwMode="auto">
          <a:xfrm>
            <a:off x="0" y="2285992"/>
            <a:ext cx="8964613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838200" indent="-838200">
              <a:lnSpc>
                <a:spcPts val="6300"/>
              </a:lnSpc>
            </a:pPr>
            <a:r>
              <a:rPr kumimoji="0" lang="en-US" altLang="zh-TW" sz="4800" dirty="0">
                <a:solidFill>
                  <a:srgbClr val="FF0000"/>
                </a:solidFill>
                <a:latin typeface="Comic Sans MS" pitchFamily="66" charset="0"/>
              </a:rPr>
              <a:t>4. </a:t>
            </a:r>
            <a:r>
              <a:rPr kumimoji="0" lang="en-US" altLang="zh-TW" sz="4800" dirty="0">
                <a:solidFill>
                  <a:schemeClr val="accent2"/>
                </a:solidFill>
                <a:latin typeface="Comic Sans MS" pitchFamily="66" charset="0"/>
              </a:rPr>
              <a:t>Pre-teach vocabulary</a:t>
            </a:r>
            <a:br>
              <a:rPr kumimoji="0" lang="en-US" altLang="zh-TW" sz="4800" dirty="0">
                <a:solidFill>
                  <a:schemeClr val="accent2"/>
                </a:solidFill>
                <a:latin typeface="Comic Sans MS" pitchFamily="66" charset="0"/>
              </a:rPr>
            </a:br>
            <a:r>
              <a:rPr kumimoji="0" lang="en-US" altLang="zh-TW" sz="4800" dirty="0" smtClean="0">
                <a:solidFill>
                  <a:srgbClr val="0066FF"/>
                </a:solidFill>
                <a:latin typeface="Comic Sans MS" pitchFamily="66" charset="0"/>
              </a:rPr>
              <a:t>  </a:t>
            </a:r>
            <a:r>
              <a:rPr kumimoji="0" lang="en-US" altLang="zh-TW" sz="4800" dirty="0">
                <a:solidFill>
                  <a:srgbClr val="0066FF"/>
                </a:solidFill>
                <a:latin typeface="Comic Sans MS" pitchFamily="66" charset="0"/>
              </a:rPr>
              <a:t>Introduce the words in </a:t>
            </a:r>
            <a:r>
              <a:rPr kumimoji="0" lang="en-US" altLang="zh-TW" sz="4800" u="sng" dirty="0">
                <a:solidFill>
                  <a:srgbClr val="0066FF"/>
                </a:solidFill>
                <a:latin typeface="Comic Sans MS" pitchFamily="66" charset="0"/>
              </a:rPr>
              <a:t>photos</a:t>
            </a:r>
            <a:r>
              <a:rPr kumimoji="0" lang="en-US" altLang="zh-TW" sz="4800" dirty="0">
                <a:solidFill>
                  <a:srgbClr val="0066FF"/>
                </a:solidFill>
                <a:latin typeface="Comic Sans MS" pitchFamily="66" charset="0"/>
              </a:rPr>
              <a:t> and in </a:t>
            </a:r>
            <a:r>
              <a:rPr kumimoji="0" lang="en-US" altLang="zh-TW" sz="4800" u="sng" dirty="0">
                <a:solidFill>
                  <a:srgbClr val="0066FF"/>
                </a:solidFill>
                <a:latin typeface="Comic Sans MS" pitchFamily="66" charset="0"/>
              </a:rPr>
              <a:t>context</a:t>
            </a:r>
            <a:r>
              <a:rPr kumimoji="0" lang="en-US" altLang="zh-TW" sz="4800" dirty="0">
                <a:solidFill>
                  <a:srgbClr val="0066FF"/>
                </a:solidFill>
                <a:latin typeface="Comic Sans MS" pitchFamily="66" charset="0"/>
              </a:rPr>
              <a:t> to things students know and are interested in.</a:t>
            </a:r>
            <a:br>
              <a:rPr kumimoji="0" lang="en-US" altLang="zh-TW" sz="4800" dirty="0">
                <a:solidFill>
                  <a:srgbClr val="0066FF"/>
                </a:solidFill>
                <a:latin typeface="Comic Sans MS" pitchFamily="66" charset="0"/>
              </a:rPr>
            </a:br>
            <a:r>
              <a:rPr kumimoji="0" lang="en-US" altLang="zh-TW" sz="4800" dirty="0">
                <a:solidFill>
                  <a:srgbClr val="0066FF"/>
                </a:solidFill>
                <a:latin typeface="Comic Sans MS" pitchFamily="66" charset="0"/>
              </a:rPr>
              <a:t> Use the </a:t>
            </a:r>
            <a:r>
              <a:rPr kumimoji="0" lang="en-US" altLang="zh-TW" sz="4800" u="sng" dirty="0">
                <a:solidFill>
                  <a:srgbClr val="0066FF"/>
                </a:solidFill>
                <a:latin typeface="Comic Sans MS" pitchFamily="66" charset="0"/>
              </a:rPr>
              <a:t>dictionary</a:t>
            </a:r>
            <a:r>
              <a:rPr kumimoji="0" lang="en-US" altLang="zh-TW" sz="4800" dirty="0">
                <a:solidFill>
                  <a:srgbClr val="0066FF"/>
                </a:solidFill>
                <a:latin typeface="Comic Sans MS" pitchFamily="66" charset="0"/>
              </a:rPr>
              <a:t> whenever possible.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/>
          </p:cNvSpPr>
          <p:nvPr/>
        </p:nvSpPr>
        <p:spPr bwMode="auto">
          <a:xfrm>
            <a:off x="0" y="333375"/>
            <a:ext cx="91440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14400" indent="-914400" algn="ctr">
              <a:spcBef>
                <a:spcPct val="20000"/>
              </a:spcBef>
              <a:buFont typeface="Arial" charset="0"/>
              <a:buNone/>
            </a:pPr>
            <a:r>
              <a:rPr kumimoji="0" lang="en-US" altLang="zh-TW" sz="6600">
                <a:solidFill>
                  <a:srgbClr val="0066FF"/>
                </a:solidFill>
                <a:latin typeface="Comic Sans MS" pitchFamily="66" charset="0"/>
              </a:rPr>
              <a:t>root around</a:t>
            </a:r>
            <a:endParaRPr kumimoji="0" lang="en-US" altLang="zh-TW" sz="660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97283" name="Picture 3" descr="maxresdefaul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16088"/>
            <a:ext cx="9144000" cy="51419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80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標題 1"/>
          <p:cNvSpPr>
            <a:spLocks/>
          </p:cNvSpPr>
          <p:nvPr/>
        </p:nvSpPr>
        <p:spPr bwMode="auto">
          <a:xfrm>
            <a:off x="0" y="2714620"/>
            <a:ext cx="8964613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838200" indent="-838200"/>
            <a:r>
              <a:rPr kumimoji="0" lang="en-US" altLang="zh-TW" sz="4600" dirty="0">
                <a:solidFill>
                  <a:schemeClr val="accent2"/>
                </a:solidFill>
                <a:latin typeface="Comic Sans MS" pitchFamily="66" charset="0"/>
              </a:rPr>
              <a:t>5.</a:t>
            </a:r>
            <a:r>
              <a:rPr kumimoji="0" lang="en-US" altLang="zh-TW" sz="4600" dirty="0">
                <a:solidFill>
                  <a:srgbClr val="0066FF"/>
                </a:solidFill>
                <a:latin typeface="Comic Sans MS" pitchFamily="66" charset="0"/>
              </a:rPr>
              <a:t> </a:t>
            </a:r>
            <a:r>
              <a:rPr kumimoji="0" lang="en-US" altLang="zh-TW" sz="4600" dirty="0">
                <a:solidFill>
                  <a:schemeClr val="accent2"/>
                </a:solidFill>
                <a:latin typeface="Comic Sans MS" pitchFamily="66" charset="0"/>
              </a:rPr>
              <a:t>Use visual aids</a:t>
            </a:r>
            <a:br>
              <a:rPr kumimoji="0" lang="en-US" altLang="zh-TW" sz="4600" dirty="0">
                <a:solidFill>
                  <a:schemeClr val="accent2"/>
                </a:solidFill>
                <a:latin typeface="Comic Sans MS" pitchFamily="66" charset="0"/>
              </a:rPr>
            </a:br>
            <a:r>
              <a:rPr kumimoji="0" lang="en-US" altLang="zh-TW" sz="4600" u="sng" dirty="0" smtClean="0">
                <a:solidFill>
                  <a:srgbClr val="0066FF"/>
                </a:solidFill>
                <a:latin typeface="Comic Sans MS" pitchFamily="66" charset="0"/>
              </a:rPr>
              <a:t>Graphic </a:t>
            </a:r>
            <a:r>
              <a:rPr kumimoji="0" lang="en-US" altLang="zh-TW" sz="4600" u="sng" dirty="0">
                <a:solidFill>
                  <a:srgbClr val="0066FF"/>
                </a:solidFill>
                <a:latin typeface="Comic Sans MS" pitchFamily="66" charset="0"/>
              </a:rPr>
              <a:t>organizer </a:t>
            </a:r>
            <a:r>
              <a:rPr kumimoji="0" lang="en-US" altLang="zh-TW" sz="4600" dirty="0">
                <a:solidFill>
                  <a:srgbClr val="0066FF"/>
                </a:solidFill>
                <a:latin typeface="Comic Sans MS" pitchFamily="66" charset="0"/>
              </a:rPr>
              <a:t>(</a:t>
            </a:r>
            <a:r>
              <a:rPr kumimoji="0" lang="en-US" altLang="zh-TW" sz="4600" dirty="0" err="1">
                <a:solidFill>
                  <a:srgbClr val="0066FF"/>
                </a:solidFill>
                <a:latin typeface="Comic Sans MS" pitchFamily="66" charset="0"/>
              </a:rPr>
              <a:t>eg</a:t>
            </a:r>
            <a:r>
              <a:rPr kumimoji="0" lang="en-US" altLang="zh-TW" sz="4600" dirty="0">
                <a:solidFill>
                  <a:srgbClr val="0066FF"/>
                </a:solidFill>
                <a:latin typeface="Comic Sans MS" pitchFamily="66" charset="0"/>
              </a:rPr>
              <a:t>. Mind map), </a:t>
            </a:r>
            <a:r>
              <a:rPr kumimoji="0" lang="en-US" altLang="zh-TW" sz="4600" u="sng" dirty="0">
                <a:solidFill>
                  <a:srgbClr val="0066FF"/>
                </a:solidFill>
                <a:latin typeface="Comic Sans MS" pitchFamily="66" charset="0"/>
              </a:rPr>
              <a:t>pictures</a:t>
            </a:r>
            <a:r>
              <a:rPr kumimoji="0" lang="en-US" altLang="zh-TW" sz="4600" dirty="0">
                <a:solidFill>
                  <a:srgbClr val="0066FF"/>
                </a:solidFill>
                <a:latin typeface="Comic Sans MS" pitchFamily="66" charset="0"/>
              </a:rPr>
              <a:t>, and </a:t>
            </a:r>
            <a:r>
              <a:rPr kumimoji="0" lang="en-US" altLang="zh-TW" sz="4600" u="sng" dirty="0">
                <a:solidFill>
                  <a:srgbClr val="0066FF"/>
                </a:solidFill>
                <a:latin typeface="Comic Sans MS" pitchFamily="66" charset="0"/>
              </a:rPr>
              <a:t>charts</a:t>
            </a:r>
            <a:r>
              <a:rPr kumimoji="0" lang="en-US" altLang="zh-TW" sz="4600" dirty="0">
                <a:solidFill>
                  <a:srgbClr val="0066FF"/>
                </a:solidFill>
                <a:latin typeface="Comic Sans MS" pitchFamily="66" charset="0"/>
              </a:rPr>
              <a:t> help students visually represent their ideas, organize information, and grasp concepts such as sequencing and cause and effect.</a:t>
            </a:r>
            <a:br>
              <a:rPr kumimoji="0" lang="en-US" altLang="zh-TW" sz="4600" dirty="0">
                <a:solidFill>
                  <a:srgbClr val="0066FF"/>
                </a:solidFill>
                <a:latin typeface="Comic Sans MS" pitchFamily="66" charset="0"/>
              </a:rPr>
            </a:br>
            <a:endParaRPr kumimoji="0" lang="en-US" altLang="zh-TW" sz="4600" dirty="0">
              <a:solidFill>
                <a:srgbClr val="0066FF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標題 1"/>
          <p:cNvSpPr>
            <a:spLocks/>
          </p:cNvSpPr>
          <p:nvPr/>
        </p:nvSpPr>
        <p:spPr bwMode="auto">
          <a:xfrm>
            <a:off x="0" y="2276475"/>
            <a:ext cx="8964613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838200" indent="-838200"/>
            <a:r>
              <a:rPr kumimoji="0" lang="en-US" altLang="zh-TW" sz="4800" dirty="0">
                <a:solidFill>
                  <a:schemeClr val="accent2"/>
                </a:solidFill>
                <a:latin typeface="Comic Sans MS" pitchFamily="66" charset="0"/>
              </a:rPr>
              <a:t>6. Pause, ask questions, </a:t>
            </a:r>
          </a:p>
          <a:p>
            <a:pPr marL="838200" indent="-838200"/>
            <a:r>
              <a:rPr kumimoji="0" lang="zh-TW" altLang="en-US" sz="4800" dirty="0" smtClean="0">
                <a:solidFill>
                  <a:schemeClr val="accent2"/>
                </a:solidFill>
                <a:latin typeface="Comic Sans MS" pitchFamily="66" charset="0"/>
              </a:rPr>
              <a:t>    </a:t>
            </a:r>
            <a:r>
              <a:rPr kumimoji="0" lang="en-US" altLang="zh-TW" sz="4800" dirty="0" smtClean="0">
                <a:solidFill>
                  <a:schemeClr val="accent2"/>
                </a:solidFill>
                <a:latin typeface="Comic Sans MS" pitchFamily="66" charset="0"/>
              </a:rPr>
              <a:t>Pause</a:t>
            </a:r>
            <a:r>
              <a:rPr kumimoji="0" lang="en-US" altLang="zh-TW" sz="4800" dirty="0">
                <a:solidFill>
                  <a:schemeClr val="accent2"/>
                </a:solidFill>
                <a:latin typeface="Comic Sans MS" pitchFamily="66" charset="0"/>
              </a:rPr>
              <a:t>, review</a:t>
            </a:r>
            <a:br>
              <a:rPr kumimoji="0" lang="en-US" altLang="zh-TW" sz="4800" dirty="0">
                <a:solidFill>
                  <a:schemeClr val="accent2"/>
                </a:solidFill>
                <a:latin typeface="Comic Sans MS" pitchFamily="66" charset="0"/>
              </a:rPr>
            </a:br>
            <a:r>
              <a:rPr kumimoji="0" lang="en-US" altLang="zh-TW" sz="4800" dirty="0" smtClean="0">
                <a:solidFill>
                  <a:srgbClr val="0066FF"/>
                </a:solidFill>
                <a:latin typeface="Comic Sans MS" pitchFamily="66" charset="0"/>
              </a:rPr>
              <a:t>  </a:t>
            </a:r>
            <a:r>
              <a:rPr kumimoji="0" lang="en-US" altLang="zh-TW" sz="4800" dirty="0">
                <a:solidFill>
                  <a:srgbClr val="0066FF"/>
                </a:solidFill>
                <a:latin typeface="Comic Sans MS" pitchFamily="66" charset="0"/>
              </a:rPr>
              <a:t>This is a wonderful way to check for understanding while students read a chunk of difficult text or learn a new concept or content</a:t>
            </a:r>
            <a:r>
              <a:rPr kumimoji="0" lang="en-US" altLang="zh-TW" sz="4800" dirty="0" smtClean="0">
                <a:solidFill>
                  <a:srgbClr val="0066FF"/>
                </a:solidFill>
                <a:latin typeface="Comic Sans MS" pitchFamily="66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標題 1"/>
          <p:cNvSpPr>
            <a:spLocks/>
          </p:cNvSpPr>
          <p:nvPr/>
        </p:nvSpPr>
        <p:spPr bwMode="auto">
          <a:xfrm>
            <a:off x="468313" y="15573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en-US" altLang="zh-TW" sz="9600" dirty="0">
                <a:solidFill>
                  <a:srgbClr val="0066FF"/>
                </a:solidFill>
                <a:latin typeface="Comic Sans MS" pitchFamily="66" charset="0"/>
              </a:rPr>
              <a:t>Pre-reading </a:t>
            </a:r>
            <a:r>
              <a:rPr kumimoji="0" lang="en-US" altLang="zh-TW" sz="9600" dirty="0" smtClean="0">
                <a:solidFill>
                  <a:srgbClr val="0066FF"/>
                </a:solidFill>
                <a:latin typeface="Comic Sans MS" pitchFamily="66" charset="0"/>
              </a:rPr>
              <a:t>lesson</a:t>
            </a:r>
            <a:endParaRPr kumimoji="0" lang="zh-TW" altLang="en-US" sz="9600" dirty="0">
              <a:solidFill>
                <a:srgbClr val="0066FF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pic50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0"/>
            <a:ext cx="1724025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3" descr="pic5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1773238"/>
            <a:ext cx="165258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4" descr="pic5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4213" y="3716338"/>
            <a:ext cx="1871662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5" descr="pic5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11413" y="5229225"/>
            <a:ext cx="157162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6" descr="pic5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95738" y="5367338"/>
            <a:ext cx="2089150" cy="149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7" descr="pic51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84888" y="5302250"/>
            <a:ext cx="1584325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8" descr="pic51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659563" y="3716338"/>
            <a:ext cx="1800225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9" descr="pic51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878638" y="1989138"/>
            <a:ext cx="1836737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10" descr="pic51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105650" y="0"/>
            <a:ext cx="186055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Picture 11" descr="pic507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484438" y="0"/>
            <a:ext cx="3816350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1" name="Picture 12" descr="pic508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987675" y="2924175"/>
            <a:ext cx="3313113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字方塊 1"/>
          <p:cNvSpPr txBox="1">
            <a:spLocks noChangeArrowheads="1"/>
          </p:cNvSpPr>
          <p:nvPr/>
        </p:nvSpPr>
        <p:spPr bwMode="auto">
          <a:xfrm>
            <a:off x="250825" y="433388"/>
            <a:ext cx="431800" cy="7080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4000">
                <a:solidFill>
                  <a:srgbClr val="FF0000"/>
                </a:solidFill>
                <a:latin typeface="Comic Sans MS" pitchFamily="66" charset="0"/>
              </a:rPr>
              <a:t>L</a:t>
            </a:r>
          </a:p>
        </p:txBody>
      </p:sp>
      <p:sp>
        <p:nvSpPr>
          <p:cNvPr id="14" name="文字方塊 13"/>
          <p:cNvSpPr txBox="1">
            <a:spLocks noChangeArrowheads="1"/>
          </p:cNvSpPr>
          <p:nvPr/>
        </p:nvSpPr>
        <p:spPr bwMode="auto">
          <a:xfrm>
            <a:off x="742950" y="4445000"/>
            <a:ext cx="431800" cy="7080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4000">
                <a:solidFill>
                  <a:srgbClr val="FF0000"/>
                </a:solidFill>
                <a:latin typeface="Comic Sans MS" pitchFamily="66" charset="0"/>
              </a:rPr>
              <a:t>L</a:t>
            </a:r>
          </a:p>
        </p:txBody>
      </p:sp>
      <p:sp>
        <p:nvSpPr>
          <p:cNvPr id="15" name="文字方塊 14"/>
          <p:cNvSpPr txBox="1">
            <a:spLocks noChangeArrowheads="1"/>
          </p:cNvSpPr>
          <p:nvPr/>
        </p:nvSpPr>
        <p:spPr bwMode="auto">
          <a:xfrm>
            <a:off x="6889750" y="2708275"/>
            <a:ext cx="431800" cy="7080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4000">
                <a:solidFill>
                  <a:srgbClr val="FF0000"/>
                </a:solidFill>
                <a:latin typeface="Comic Sans MS" pitchFamily="66" charset="0"/>
              </a:rPr>
              <a:t>L</a:t>
            </a:r>
          </a:p>
        </p:txBody>
      </p:sp>
      <p:sp>
        <p:nvSpPr>
          <p:cNvPr id="16" name="文字方塊 15"/>
          <p:cNvSpPr txBox="1">
            <a:spLocks noChangeArrowheads="1"/>
          </p:cNvSpPr>
          <p:nvPr/>
        </p:nvSpPr>
        <p:spPr bwMode="auto">
          <a:xfrm>
            <a:off x="311150" y="2492375"/>
            <a:ext cx="431800" cy="7080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4000">
                <a:solidFill>
                  <a:srgbClr val="FF0000"/>
                </a:solidFill>
                <a:latin typeface="Comic Sans MS" pitchFamily="66" charset="0"/>
              </a:rPr>
              <a:t>J</a:t>
            </a:r>
          </a:p>
        </p:txBody>
      </p:sp>
      <p:sp>
        <p:nvSpPr>
          <p:cNvPr id="17" name="文字方塊 16"/>
          <p:cNvSpPr txBox="1">
            <a:spLocks noChangeArrowheads="1"/>
          </p:cNvSpPr>
          <p:nvPr/>
        </p:nvSpPr>
        <p:spPr bwMode="auto">
          <a:xfrm>
            <a:off x="6675438" y="4365625"/>
            <a:ext cx="431800" cy="7080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4000">
                <a:solidFill>
                  <a:srgbClr val="FF0000"/>
                </a:solidFill>
                <a:latin typeface="Comic Sans MS" pitchFamily="66" charset="0"/>
              </a:rPr>
              <a:t>J</a:t>
            </a:r>
          </a:p>
        </p:txBody>
      </p:sp>
      <p:sp>
        <p:nvSpPr>
          <p:cNvPr id="18" name="文字方塊 17"/>
          <p:cNvSpPr txBox="1">
            <a:spLocks noChangeArrowheads="1"/>
          </p:cNvSpPr>
          <p:nvPr/>
        </p:nvSpPr>
        <p:spPr bwMode="auto">
          <a:xfrm>
            <a:off x="3987800" y="5876925"/>
            <a:ext cx="579438" cy="7080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4000">
                <a:solidFill>
                  <a:srgbClr val="FF0000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19" name="文字方塊 18"/>
          <p:cNvSpPr txBox="1">
            <a:spLocks noChangeArrowheads="1"/>
          </p:cNvSpPr>
          <p:nvPr/>
        </p:nvSpPr>
        <p:spPr bwMode="auto">
          <a:xfrm>
            <a:off x="2349500" y="5759450"/>
            <a:ext cx="577850" cy="7064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4000">
                <a:solidFill>
                  <a:srgbClr val="FF0000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20" name="文字方塊 19"/>
          <p:cNvSpPr txBox="1">
            <a:spLocks noChangeArrowheads="1"/>
          </p:cNvSpPr>
          <p:nvPr/>
        </p:nvSpPr>
        <p:spPr bwMode="auto">
          <a:xfrm>
            <a:off x="6011863" y="5876925"/>
            <a:ext cx="577850" cy="7080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4000">
                <a:solidFill>
                  <a:srgbClr val="FF0000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21" name="文字方塊 20"/>
          <p:cNvSpPr txBox="1">
            <a:spLocks noChangeArrowheads="1"/>
          </p:cNvSpPr>
          <p:nvPr/>
        </p:nvSpPr>
        <p:spPr bwMode="auto">
          <a:xfrm>
            <a:off x="7113588" y="825500"/>
            <a:ext cx="577850" cy="7080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4000">
                <a:solidFill>
                  <a:srgbClr val="FF0000"/>
                </a:solidFill>
                <a:latin typeface="Comic Sans MS" pitchFamily="66" charset="0"/>
              </a:rPr>
              <a:t>A</a:t>
            </a:r>
          </a:p>
        </p:txBody>
      </p:sp>
      <p:pic>
        <p:nvPicPr>
          <p:cNvPr id="3" name="P25 Who does what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6370638" y="2200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162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標題 1"/>
          <p:cNvSpPr>
            <a:spLocks/>
          </p:cNvSpPr>
          <p:nvPr/>
        </p:nvSpPr>
        <p:spPr bwMode="auto">
          <a:xfrm>
            <a:off x="468313" y="2565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en-US" altLang="zh-TW" sz="9600" dirty="0" smtClean="0">
                <a:solidFill>
                  <a:srgbClr val="0066FF"/>
                </a:solidFill>
                <a:latin typeface="Comic Sans MS" pitchFamily="66" charset="0"/>
              </a:rPr>
              <a:t>Reading </a:t>
            </a:r>
            <a:r>
              <a:rPr kumimoji="0" lang="en-US" altLang="zh-TW" sz="9600" dirty="0">
                <a:solidFill>
                  <a:srgbClr val="0066FF"/>
                </a:solidFill>
                <a:latin typeface="Comic Sans MS" pitchFamily="66" charset="0"/>
              </a:rPr>
              <a:t>lesson</a:t>
            </a:r>
            <a:br>
              <a:rPr kumimoji="0" lang="en-US" altLang="zh-TW" sz="9600" dirty="0">
                <a:solidFill>
                  <a:srgbClr val="0066FF"/>
                </a:solidFill>
                <a:latin typeface="Comic Sans MS" pitchFamily="66" charset="0"/>
              </a:rPr>
            </a:br>
            <a:endParaRPr kumimoji="0" lang="en-US" altLang="zh-TW" sz="9600" dirty="0">
              <a:solidFill>
                <a:srgbClr val="0066FF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標題 1"/>
          <p:cNvSpPr>
            <a:spLocks noGrp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TW" sz="6600" dirty="0" smtClean="0">
                <a:solidFill>
                  <a:schemeClr val="hlink"/>
                </a:solidFill>
                <a:latin typeface="Comic Sans MS" pitchFamily="66" charset="0"/>
              </a:rPr>
              <a:t>Helping at home</a:t>
            </a:r>
            <a:endParaRPr lang="zh-TW" altLang="en-US" sz="6600" dirty="0" smtClean="0">
              <a:solidFill>
                <a:schemeClr val="hlink"/>
              </a:solidFill>
              <a:latin typeface="Comic Sans MS" pitchFamily="66" charset="0"/>
            </a:endParaRPr>
          </a:p>
        </p:txBody>
      </p:sp>
      <p:sp>
        <p:nvSpPr>
          <p:cNvPr id="15362" name="內容版面配置區 2"/>
          <p:cNvSpPr>
            <a:spLocks noGrp="1"/>
          </p:cNvSpPr>
          <p:nvPr>
            <p:ph idx="1"/>
          </p:nvPr>
        </p:nvSpPr>
        <p:spPr>
          <a:xfrm>
            <a:off x="395536" y="3789040"/>
            <a:ext cx="7888287" cy="324036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zh-TW" altLang="en-US" dirty="0" smtClean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國北教大附小  劉安湘 </a:t>
            </a:r>
            <a:r>
              <a:rPr lang="en-US" altLang="zh-TW" dirty="0" smtClean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Anne</a:t>
            </a:r>
          </a:p>
          <a:p>
            <a:pPr algn="ctr" eaLnBrk="1" hangingPunct="1">
              <a:buFont typeface="Arial" charset="0"/>
              <a:buNone/>
            </a:pPr>
            <a:r>
              <a:rPr lang="zh-TW" altLang="en-US" dirty="0" smtClean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新生國小 李以敏 </a:t>
            </a:r>
            <a:r>
              <a:rPr lang="en-US" altLang="zh-TW" dirty="0" smtClean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Emily</a:t>
            </a:r>
          </a:p>
          <a:p>
            <a:pPr algn="ctr" eaLnBrk="1" hangingPunct="1">
              <a:buFont typeface="Arial" charset="0"/>
              <a:buNone/>
            </a:pPr>
            <a:r>
              <a:rPr lang="zh-TW" altLang="en-US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明道</a:t>
            </a:r>
            <a:r>
              <a:rPr lang="zh-TW" altLang="en-US" dirty="0" smtClean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國小  蘇照雅 </a:t>
            </a:r>
            <a:r>
              <a:rPr lang="en-US" altLang="zh-TW" dirty="0" smtClean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Christine</a:t>
            </a:r>
          </a:p>
          <a:p>
            <a:pPr algn="ctr" eaLnBrk="1" hangingPunct="1">
              <a:buFont typeface="Arial" charset="0"/>
              <a:buNone/>
            </a:pPr>
            <a:r>
              <a:rPr lang="zh-TW" altLang="en-US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社子</a:t>
            </a:r>
            <a:r>
              <a:rPr lang="zh-TW" altLang="en-US" dirty="0" smtClean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國小  洪雯琦 </a:t>
            </a:r>
            <a:r>
              <a:rPr lang="en-US" altLang="zh-TW" dirty="0" err="1" smtClean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Alinda</a:t>
            </a:r>
            <a:endParaRPr lang="en-US" altLang="zh-TW" dirty="0" smtClean="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buFont typeface="Arial" charset="0"/>
              <a:buNone/>
            </a:pPr>
            <a:r>
              <a:rPr lang="en-US" altLang="zh-TW" dirty="0" smtClean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2016. 6. 3</a:t>
            </a:r>
            <a:r>
              <a:rPr lang="zh-TW" altLang="en-US" dirty="0" smtClean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-108520" y="1147434"/>
            <a:ext cx="9144000" cy="1439863"/>
          </a:xfrm>
          <a:prstGeom prst="rect">
            <a:avLst/>
          </a:prstGeom>
        </p:spPr>
        <p:txBody>
          <a:bodyPr anchor="ctr"/>
          <a:lstStyle/>
          <a:p>
            <a:pPr algn="ctr"/>
            <a:endParaRPr kumimoji="0" lang="en-US" altLang="zh-TW" sz="6600" dirty="0">
              <a:solidFill>
                <a:schemeClr val="hlink"/>
              </a:solidFill>
              <a:latin typeface="Comic Sans MS" pitchFamily="66" charset="0"/>
            </a:endParaRPr>
          </a:p>
          <a:p>
            <a:pPr algn="ctr"/>
            <a:r>
              <a:rPr kumimoji="0" lang="en-US" altLang="zh-TW" sz="6000" dirty="0">
                <a:solidFill>
                  <a:srgbClr val="0066FF"/>
                </a:solidFill>
                <a:latin typeface="Comic Sans MS" pitchFamily="66" charset="0"/>
              </a:rPr>
              <a:t>“Reading comprehension” </a:t>
            </a:r>
          </a:p>
          <a:p>
            <a:pPr algn="ctr"/>
            <a:r>
              <a:rPr kumimoji="0" lang="en-US" altLang="zh-TW" sz="6000" dirty="0">
                <a:solidFill>
                  <a:srgbClr val="0066FF"/>
                </a:solidFill>
                <a:latin typeface="Comic Sans MS" pitchFamily="66" charset="0"/>
              </a:rPr>
              <a:t>“Gender Equality”</a:t>
            </a:r>
          </a:p>
        </p:txBody>
      </p:sp>
    </p:spTree>
    <p:extLst>
      <p:ext uri="{BB962C8B-B14F-4D97-AF65-F5344CB8AC3E}">
        <p14:creationId xmlns:p14="http://schemas.microsoft.com/office/powerpoint/2010/main" val="130766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1595593381"/>
              </p:ext>
            </p:extLst>
          </p:nvPr>
        </p:nvGraphicFramePr>
        <p:xfrm>
          <a:off x="0" y="0"/>
          <a:ext cx="9143999" cy="6643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標題 1"/>
          <p:cNvSpPr>
            <a:spLocks/>
          </p:cNvSpPr>
          <p:nvPr/>
        </p:nvSpPr>
        <p:spPr bwMode="auto">
          <a:xfrm>
            <a:off x="323528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en-US" altLang="zh-TW" sz="6000" dirty="0" smtClean="0">
                <a:solidFill>
                  <a:srgbClr val="0066FF"/>
                </a:solidFill>
                <a:latin typeface="Comic Sans MS" pitchFamily="66" charset="0"/>
              </a:rPr>
              <a:t>Lesson Structure</a:t>
            </a:r>
            <a:endParaRPr kumimoji="0" lang="zh-TW" altLang="en-US" sz="6000" dirty="0">
              <a:solidFill>
                <a:srgbClr val="0066FF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954146"/>
              </p:ext>
            </p:extLst>
          </p:nvPr>
        </p:nvGraphicFramePr>
        <p:xfrm>
          <a:off x="0" y="2428868"/>
          <a:ext cx="8928992" cy="3759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92688"/>
                <a:gridCol w="2736304"/>
              </a:tblGrid>
              <a:tr h="455014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en-US" sz="4000" b="1" kern="100" dirty="0" smtClean="0">
                        <a:solidFill>
                          <a:srgbClr val="003399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4000" b="1" kern="100" dirty="0" smtClean="0">
                          <a:solidFill>
                            <a:srgbClr val="003399"/>
                          </a:solidFill>
                          <a:effectLst/>
                          <a:latin typeface="Comic Sans MS" panose="030F0702030302020204" pitchFamily="66" charset="0"/>
                        </a:rPr>
                        <a:t>Teaching Procedure</a:t>
                      </a:r>
                    </a:p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endParaRPr lang="zh-TW" sz="4000" b="1" kern="100" dirty="0">
                        <a:solidFill>
                          <a:srgbClr val="003399"/>
                        </a:solidFill>
                        <a:effectLst/>
                        <a:latin typeface="Comic Sans MS" panose="030F0702030302020204" pitchFamily="66" charset="0"/>
                        <a:ea typeface="新細明體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4000" b="1" kern="100" dirty="0">
                          <a:solidFill>
                            <a:srgbClr val="003399"/>
                          </a:solidFill>
                          <a:effectLst/>
                          <a:latin typeface="Comic Sans MS" panose="030F0702030302020204" pitchFamily="66" charset="0"/>
                        </a:rPr>
                        <a:t>strategies</a:t>
                      </a:r>
                      <a:endParaRPr lang="zh-TW" sz="4000" b="1" kern="100" dirty="0">
                        <a:solidFill>
                          <a:srgbClr val="003399"/>
                        </a:solidFill>
                        <a:effectLst/>
                        <a:latin typeface="Comic Sans MS" panose="030F0702030302020204" pitchFamily="66" charset="0"/>
                        <a:ea typeface="新細明體"/>
                        <a:cs typeface="Times New Roman"/>
                      </a:endParaRPr>
                    </a:p>
                  </a:txBody>
                  <a:tcPr marL="67889" marR="67889" marT="0" marB="0" anchor="ctr"/>
                </a:tc>
              </a:tr>
              <a:tr h="1365042">
                <a:tc>
                  <a:txBody>
                    <a:bodyPr/>
                    <a:lstStyle/>
                    <a:p>
                      <a:pPr algn="just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endParaRPr lang="en-US" sz="3200" b="0" kern="100" dirty="0" smtClean="0">
                        <a:solidFill>
                          <a:srgbClr val="003399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just">
                        <a:lnSpc>
                          <a:spcPts val="41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 dirty="0" smtClean="0">
                          <a:solidFill>
                            <a:srgbClr val="003399"/>
                          </a:solidFill>
                          <a:effectLst/>
                          <a:latin typeface="Comic Sans MS" panose="030F0702030302020204" pitchFamily="66" charset="0"/>
                        </a:rPr>
                        <a:t>Warm-up</a:t>
                      </a:r>
                      <a:r>
                        <a:rPr lang="en-US" sz="3200" b="1" kern="100" dirty="0">
                          <a:solidFill>
                            <a:srgbClr val="003399"/>
                          </a:solidFill>
                          <a:effectLst/>
                          <a:latin typeface="Comic Sans MS" panose="030F0702030302020204" pitchFamily="66" charset="0"/>
                        </a:rPr>
                        <a:t>:</a:t>
                      </a:r>
                      <a:endParaRPr lang="zh-TW" sz="3200" b="1" kern="100" dirty="0">
                        <a:solidFill>
                          <a:srgbClr val="003399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342900" lvl="0" indent="-342900" algn="l">
                        <a:lnSpc>
                          <a:spcPts val="4100"/>
                        </a:lnSpc>
                        <a:spcAft>
                          <a:spcPts val="0"/>
                        </a:spcAft>
                        <a:buFont typeface="Comic Sans MS"/>
                        <a:buChar char="-"/>
                      </a:pPr>
                      <a:r>
                        <a:rPr lang="en-US" sz="3200" b="0" kern="100" dirty="0">
                          <a:effectLst/>
                          <a:latin typeface="Comic Sans MS" panose="030F0702030302020204" pitchFamily="66" charset="0"/>
                        </a:rPr>
                        <a:t>Talk about house chores with Ss. Who does what chores at home</a:t>
                      </a:r>
                      <a:r>
                        <a:rPr lang="en-US" sz="3200" b="0" kern="100" dirty="0" smtClean="0">
                          <a:effectLst/>
                          <a:latin typeface="Comic Sans MS" panose="030F0702030302020204" pitchFamily="66" charset="0"/>
                        </a:rPr>
                        <a:t>?</a:t>
                      </a:r>
                    </a:p>
                    <a:p>
                      <a:pPr marL="342900" lvl="0" indent="-342900" algn="l">
                        <a:lnSpc>
                          <a:spcPts val="3000"/>
                        </a:lnSpc>
                        <a:spcAft>
                          <a:spcPts val="0"/>
                        </a:spcAft>
                        <a:buFont typeface="Comic Sans MS"/>
                        <a:buChar char="-"/>
                      </a:pPr>
                      <a:endParaRPr lang="zh-TW" sz="3200" b="0" kern="100" dirty="0">
                        <a:effectLst/>
                        <a:latin typeface="Comic Sans MS" panose="030F0702030302020204" pitchFamily="66" charset="0"/>
                        <a:ea typeface="新細明體"/>
                        <a:cs typeface="Times New Roman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endParaRPr lang="en-US" sz="3200" b="1" kern="100" dirty="0" smtClean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just">
                        <a:lnSpc>
                          <a:spcPts val="3600"/>
                        </a:lnSpc>
                        <a:spcAft>
                          <a:spcPts val="0"/>
                        </a:spcAft>
                      </a:pPr>
                      <a:endParaRPr lang="en-US" sz="3200" b="1" kern="100" dirty="0" smtClean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just">
                        <a:lnSpc>
                          <a:spcPts val="36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 dirty="0" smtClean="0">
                          <a:effectLst/>
                          <a:latin typeface="Comic Sans MS" panose="030F0702030302020204" pitchFamily="66" charset="0"/>
                        </a:rPr>
                        <a:t>Making </a:t>
                      </a:r>
                      <a:r>
                        <a:rPr lang="en-US" sz="3200" b="1" kern="100" dirty="0">
                          <a:effectLst/>
                          <a:latin typeface="Comic Sans MS" panose="030F0702030302020204" pitchFamily="66" charset="0"/>
                        </a:rPr>
                        <a:t>Connections</a:t>
                      </a:r>
                      <a:endParaRPr lang="zh-TW" sz="3200" b="1" kern="100" dirty="0">
                        <a:effectLst/>
                        <a:latin typeface="Comic Sans MS" panose="030F0702030302020204" pitchFamily="66" charset="0"/>
                        <a:ea typeface="新細明體"/>
                        <a:cs typeface="Times New Roman"/>
                      </a:endParaRPr>
                    </a:p>
                  </a:txBody>
                  <a:tcPr marL="67889" marR="67889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標題 1"/>
          <p:cNvSpPr>
            <a:spLocks/>
          </p:cNvSpPr>
          <p:nvPr/>
        </p:nvSpPr>
        <p:spPr bwMode="auto">
          <a:xfrm>
            <a:off x="323528" y="26064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en-US" altLang="zh-TW" sz="6000" dirty="0" err="1" smtClean="0">
                <a:solidFill>
                  <a:srgbClr val="0066FF"/>
                </a:solidFill>
                <a:latin typeface="Comic Sans MS" pitchFamily="66" charset="0"/>
              </a:rPr>
              <a:t>Piggybook</a:t>
            </a:r>
            <a:r>
              <a:rPr kumimoji="0" lang="en-US" altLang="zh-TW" sz="6000" dirty="0" smtClean="0">
                <a:solidFill>
                  <a:srgbClr val="0066FF"/>
                </a:solidFill>
                <a:latin typeface="Comic Sans MS" pitchFamily="66" charset="0"/>
              </a:rPr>
              <a:t> Lesson Plan</a:t>
            </a:r>
            <a:endParaRPr kumimoji="0" lang="zh-TW" altLang="en-US" sz="6000" dirty="0">
              <a:solidFill>
                <a:srgbClr val="0066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22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148882"/>
              </p:ext>
            </p:extLst>
          </p:nvPr>
        </p:nvGraphicFramePr>
        <p:xfrm>
          <a:off x="0" y="32792"/>
          <a:ext cx="9144000" cy="6756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60232"/>
                <a:gridCol w="2483768"/>
              </a:tblGrid>
              <a:tr h="5005152">
                <a:tc>
                  <a:txBody>
                    <a:bodyPr/>
                    <a:lstStyle/>
                    <a:p>
                      <a:pPr algn="just">
                        <a:lnSpc>
                          <a:spcPts val="38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 dirty="0">
                          <a:solidFill>
                            <a:srgbClr val="003399"/>
                          </a:solidFill>
                          <a:effectLst/>
                          <a:latin typeface="Comic Sans MS" panose="030F0702030302020204" pitchFamily="66" charset="0"/>
                        </a:rPr>
                        <a:t>Pre-Reading…</a:t>
                      </a:r>
                      <a:endParaRPr lang="zh-TW" sz="3200" b="1" kern="100" dirty="0">
                        <a:solidFill>
                          <a:srgbClr val="003399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342900" lvl="0" indent="-342900" algn="l">
                        <a:lnSpc>
                          <a:spcPts val="3800"/>
                        </a:lnSpc>
                        <a:spcAft>
                          <a:spcPts val="0"/>
                        </a:spcAft>
                        <a:buFont typeface="Comic Sans MS"/>
                        <a:buChar char="-"/>
                      </a:pPr>
                      <a:r>
                        <a:rPr lang="en-US" sz="3200" b="0" kern="100" dirty="0">
                          <a:effectLst/>
                          <a:latin typeface="Comic Sans MS" panose="030F0702030302020204" pitchFamily="66" charset="0"/>
                        </a:rPr>
                        <a:t>Present book </a:t>
                      </a:r>
                      <a:r>
                        <a:rPr lang="en-US" sz="3200" b="0" kern="100" dirty="0" smtClean="0">
                          <a:effectLst/>
                          <a:latin typeface="Comic Sans MS" panose="030F0702030302020204" pitchFamily="66" charset="0"/>
                        </a:rPr>
                        <a:t>cover</a:t>
                      </a:r>
                    </a:p>
                    <a:p>
                      <a:pPr marL="0" lvl="0" indent="0" algn="l">
                        <a:lnSpc>
                          <a:spcPts val="3800"/>
                        </a:lnSpc>
                        <a:spcAft>
                          <a:spcPts val="0"/>
                        </a:spcAft>
                        <a:buFont typeface="Comic Sans MS"/>
                        <a:buNone/>
                      </a:pPr>
                      <a:r>
                        <a:rPr lang="en-US" sz="3200" b="0" kern="100" dirty="0" smtClean="0">
                          <a:effectLst/>
                          <a:latin typeface="Comic Sans MS" panose="030F0702030302020204" pitchFamily="66" charset="0"/>
                        </a:rPr>
                        <a:t>  What </a:t>
                      </a:r>
                      <a:r>
                        <a:rPr lang="en-US" sz="3200" b="0" kern="100" dirty="0">
                          <a:effectLst/>
                          <a:latin typeface="Comic Sans MS" panose="030F0702030302020204" pitchFamily="66" charset="0"/>
                        </a:rPr>
                        <a:t>do you see on the cover?</a:t>
                      </a:r>
                      <a:endParaRPr lang="zh-TW" sz="3200" b="0" kern="1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228600" algn="just">
                        <a:lnSpc>
                          <a:spcPts val="3800"/>
                        </a:lnSpc>
                        <a:spcAft>
                          <a:spcPts val="0"/>
                        </a:spcAft>
                      </a:pPr>
                      <a:r>
                        <a:rPr lang="en-US" sz="3200" b="0" kern="100" dirty="0">
                          <a:effectLst/>
                          <a:latin typeface="Comic Sans MS" panose="030F0702030302020204" pitchFamily="66" charset="0"/>
                        </a:rPr>
                        <a:t>Does everyone look happy?</a:t>
                      </a:r>
                      <a:endParaRPr lang="zh-TW" sz="3200" b="0" kern="1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228600" algn="just">
                        <a:lnSpc>
                          <a:spcPts val="3800"/>
                        </a:lnSpc>
                        <a:spcAft>
                          <a:spcPts val="0"/>
                        </a:spcAft>
                      </a:pPr>
                      <a:r>
                        <a:rPr lang="en-US" sz="3200" b="0" kern="100" dirty="0" smtClean="0">
                          <a:effectLst/>
                          <a:latin typeface="Comic Sans MS" panose="030F0702030302020204" pitchFamily="66" charset="0"/>
                        </a:rPr>
                        <a:t>What </a:t>
                      </a:r>
                      <a:r>
                        <a:rPr lang="en-US" sz="3200" b="0" kern="100" dirty="0">
                          <a:effectLst/>
                          <a:latin typeface="Comic Sans MS" panose="030F0702030302020204" pitchFamily="66" charset="0"/>
                        </a:rPr>
                        <a:t>can you tell from the title?</a:t>
                      </a:r>
                      <a:endParaRPr lang="zh-TW" sz="3200" b="0" kern="1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228600" algn="just">
                        <a:lnSpc>
                          <a:spcPts val="3800"/>
                        </a:lnSpc>
                        <a:spcAft>
                          <a:spcPts val="0"/>
                        </a:spcAft>
                      </a:pPr>
                      <a:r>
                        <a:rPr lang="en-US" sz="3200" b="0" kern="100" dirty="0">
                          <a:effectLst/>
                          <a:latin typeface="Comic Sans MS" panose="030F0702030302020204" pitchFamily="66" charset="0"/>
                        </a:rPr>
                        <a:t>What do you think this story is about</a:t>
                      </a:r>
                      <a:r>
                        <a:rPr lang="en-US" sz="3200" b="0" kern="100" dirty="0" smtClean="0">
                          <a:effectLst/>
                          <a:latin typeface="Comic Sans MS" panose="030F0702030302020204" pitchFamily="66" charset="0"/>
                        </a:rPr>
                        <a:t>?</a:t>
                      </a:r>
                    </a:p>
                    <a:p>
                      <a:pPr marL="228600" algn="just">
                        <a:lnSpc>
                          <a:spcPts val="3800"/>
                        </a:lnSpc>
                        <a:spcAft>
                          <a:spcPts val="0"/>
                        </a:spcAft>
                      </a:pPr>
                      <a:endParaRPr lang="zh-TW" sz="3200" b="0" kern="1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342900" lvl="0" indent="-342900" algn="l">
                        <a:lnSpc>
                          <a:spcPts val="3800"/>
                        </a:lnSpc>
                        <a:spcAft>
                          <a:spcPts val="0"/>
                        </a:spcAft>
                        <a:buFont typeface="Comic Sans MS"/>
                        <a:buChar char="-"/>
                      </a:pPr>
                      <a:r>
                        <a:rPr lang="en-US" sz="3200" b="0" kern="100" dirty="0">
                          <a:effectLst/>
                          <a:latin typeface="Comic Sans MS" panose="030F0702030302020204" pitchFamily="66" charset="0"/>
                        </a:rPr>
                        <a:t>Show picture of the first opening and ask questions.</a:t>
                      </a:r>
                      <a:endParaRPr lang="zh-TW" sz="3200" b="0" kern="1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228600" algn="just">
                        <a:lnSpc>
                          <a:spcPts val="3800"/>
                        </a:lnSpc>
                        <a:spcAft>
                          <a:spcPts val="0"/>
                        </a:spcAft>
                      </a:pPr>
                      <a:r>
                        <a:rPr lang="en-US" sz="3200" b="0" kern="100" dirty="0">
                          <a:effectLst/>
                          <a:latin typeface="Comic Sans MS" panose="030F0702030302020204" pitchFamily="66" charset="0"/>
                        </a:rPr>
                        <a:t>What do you see in the picture?</a:t>
                      </a:r>
                      <a:endParaRPr lang="zh-TW" sz="3200" b="0" kern="1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228600" algn="just">
                        <a:lnSpc>
                          <a:spcPts val="3800"/>
                        </a:lnSpc>
                        <a:spcAft>
                          <a:spcPts val="0"/>
                        </a:spcAft>
                      </a:pPr>
                      <a:r>
                        <a:rPr lang="en-US" sz="3200" b="0" kern="100" dirty="0">
                          <a:effectLst/>
                          <a:latin typeface="Comic Sans MS" panose="030F0702030302020204" pitchFamily="66" charset="0"/>
                        </a:rPr>
                        <a:t>What’s missing in this picture?</a:t>
                      </a:r>
                      <a:endParaRPr lang="zh-TW" sz="3200" b="0" kern="1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228600" algn="just">
                        <a:lnSpc>
                          <a:spcPts val="3800"/>
                        </a:lnSpc>
                        <a:spcAft>
                          <a:spcPts val="0"/>
                        </a:spcAft>
                      </a:pPr>
                      <a:r>
                        <a:rPr lang="en-US" sz="3200" b="0" kern="100" dirty="0">
                          <a:effectLst/>
                          <a:latin typeface="Comic Sans MS" panose="030F0702030302020204" pitchFamily="66" charset="0"/>
                        </a:rPr>
                        <a:t>What do you think mom is doing? </a:t>
                      </a:r>
                      <a:endParaRPr lang="zh-TW" sz="3200" b="0" kern="100" dirty="0">
                        <a:effectLst/>
                        <a:latin typeface="Comic Sans MS" panose="030F0702030302020204" pitchFamily="66" charset="0"/>
                        <a:ea typeface="新細明體"/>
                        <a:cs typeface="Times New Roman"/>
                      </a:endParaRPr>
                    </a:p>
                  </a:txBody>
                  <a:tcPr marL="67889" marR="6788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800"/>
                        </a:lnSpc>
                        <a:spcAft>
                          <a:spcPts val="0"/>
                        </a:spcAft>
                      </a:pPr>
                      <a:r>
                        <a:rPr lang="en-US" sz="3200" b="0" kern="1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zh-TW" sz="3200" b="0" kern="1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just">
                        <a:lnSpc>
                          <a:spcPts val="38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Questioning</a:t>
                      </a:r>
                      <a:endParaRPr lang="zh-TW" sz="3200" b="1" kern="10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just">
                        <a:lnSpc>
                          <a:spcPts val="38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zh-TW" sz="3200" b="1" kern="10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just">
                        <a:lnSpc>
                          <a:spcPts val="3800"/>
                        </a:lnSpc>
                        <a:spcAft>
                          <a:spcPts val="0"/>
                        </a:spcAft>
                      </a:pPr>
                      <a:endParaRPr lang="en-US" sz="3200" b="1" kern="100" dirty="0" smtClean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just">
                        <a:lnSpc>
                          <a:spcPts val="38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zh-TW" sz="3200" b="1" kern="10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just">
                        <a:lnSpc>
                          <a:spcPts val="38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Predicting</a:t>
                      </a:r>
                      <a:endParaRPr lang="zh-TW" sz="3200" b="1" kern="10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just">
                        <a:lnSpc>
                          <a:spcPts val="38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zh-TW" sz="3200" b="1" kern="10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just">
                        <a:lnSpc>
                          <a:spcPts val="38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zh-TW" sz="3200" b="1" kern="10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just">
                        <a:lnSpc>
                          <a:spcPts val="3800"/>
                        </a:lnSpc>
                        <a:spcAft>
                          <a:spcPts val="0"/>
                        </a:spcAft>
                      </a:pPr>
                      <a:endParaRPr lang="zh-TW" sz="3200" b="1" kern="10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just">
                        <a:lnSpc>
                          <a:spcPts val="38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zh-TW" sz="3200" b="1" kern="10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just">
                        <a:lnSpc>
                          <a:spcPts val="38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Predicting</a:t>
                      </a:r>
                      <a:endParaRPr lang="zh-TW" sz="3200" b="1" kern="10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just">
                        <a:lnSpc>
                          <a:spcPts val="38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(words</a:t>
                      </a:r>
                      <a:r>
                        <a:rPr lang="en-US" sz="3200" b="1" kern="1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/</a:t>
                      </a:r>
                    </a:p>
                    <a:p>
                      <a:pPr algn="just">
                        <a:lnSpc>
                          <a:spcPts val="3800"/>
                        </a:lnSpc>
                        <a:spcAft>
                          <a:spcPts val="0"/>
                        </a:spcAft>
                      </a:pPr>
                      <a:r>
                        <a:rPr lang="en-US" sz="3200" b="1" kern="1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phrases</a:t>
                      </a:r>
                      <a:r>
                        <a:rPr lang="en-US" sz="3200" b="1" kern="1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)</a:t>
                      </a:r>
                      <a:endParaRPr lang="zh-TW" sz="3200" b="1" kern="10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新細明體"/>
                        <a:cs typeface="Times New Roman"/>
                      </a:endParaRPr>
                    </a:p>
                  </a:txBody>
                  <a:tcPr marL="67889" marR="67889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162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091497"/>
              </p:ext>
            </p:extLst>
          </p:nvPr>
        </p:nvGraphicFramePr>
        <p:xfrm>
          <a:off x="8602" y="0"/>
          <a:ext cx="9135398" cy="685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79622"/>
                <a:gridCol w="2555776"/>
              </a:tblGrid>
              <a:tr h="6858000">
                <a:tc>
                  <a:txBody>
                    <a:bodyPr/>
                    <a:lstStyle/>
                    <a:p>
                      <a:pPr algn="just">
                        <a:lnSpc>
                          <a:spcPts val="36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 dirty="0">
                          <a:solidFill>
                            <a:srgbClr val="003399"/>
                          </a:solidFill>
                          <a:effectLst/>
                          <a:latin typeface="Comic Sans MS" panose="030F0702030302020204" pitchFamily="66" charset="0"/>
                        </a:rPr>
                        <a:t>During Reading…</a:t>
                      </a:r>
                      <a:endParaRPr lang="zh-TW" sz="3600" b="1" kern="100" dirty="0">
                        <a:solidFill>
                          <a:srgbClr val="003399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342900" lvl="0" indent="-342900" algn="l">
                        <a:lnSpc>
                          <a:spcPts val="3600"/>
                        </a:lnSpc>
                        <a:spcAft>
                          <a:spcPts val="0"/>
                        </a:spcAft>
                        <a:buFont typeface="Comic Sans MS"/>
                        <a:buChar char="-"/>
                      </a:pPr>
                      <a:r>
                        <a:rPr lang="en-US" sz="3200" b="0" kern="100" dirty="0" smtClean="0">
                          <a:effectLst/>
                          <a:latin typeface="Comic Sans MS" panose="030F0702030302020204" pitchFamily="66" charset="0"/>
                        </a:rPr>
                        <a:t>Have </a:t>
                      </a:r>
                      <a:r>
                        <a:rPr lang="en-US" sz="3200" b="0" kern="100" dirty="0" err="1">
                          <a:effectLst/>
                          <a:latin typeface="Comic Sans MS" panose="030F0702030302020204" pitchFamily="66" charset="0"/>
                        </a:rPr>
                        <a:t>Ss</a:t>
                      </a:r>
                      <a:r>
                        <a:rPr lang="en-US" sz="3200" b="0" kern="100" dirty="0">
                          <a:effectLst/>
                          <a:latin typeface="Comic Sans MS" panose="030F0702030302020204" pitchFamily="66" charset="0"/>
                        </a:rPr>
                        <a:t> look at the </a:t>
                      </a:r>
                      <a:r>
                        <a:rPr lang="en-US" sz="3200" b="0" kern="100" dirty="0" smtClean="0">
                          <a:effectLst/>
                          <a:latin typeface="Comic Sans MS" panose="030F0702030302020204" pitchFamily="66" charset="0"/>
                        </a:rPr>
                        <a:t>pictures </a:t>
                      </a:r>
                      <a:r>
                        <a:rPr lang="en-US" sz="3200" b="0" kern="100" dirty="0">
                          <a:effectLst/>
                          <a:latin typeface="Comic Sans MS" panose="030F0702030302020204" pitchFamily="66" charset="0"/>
                        </a:rPr>
                        <a:t>and describe what’s </a:t>
                      </a:r>
                      <a:r>
                        <a:rPr lang="en-US" sz="3200" b="0" kern="100" dirty="0" smtClean="0">
                          <a:effectLst/>
                          <a:latin typeface="Comic Sans MS" panose="030F0702030302020204" pitchFamily="66" charset="0"/>
                        </a:rPr>
                        <a:t>happening.  </a:t>
                      </a:r>
                    </a:p>
                    <a:p>
                      <a:pPr marL="0" lvl="0" indent="0" algn="l">
                        <a:lnSpc>
                          <a:spcPts val="3600"/>
                        </a:lnSpc>
                        <a:spcAft>
                          <a:spcPts val="0"/>
                        </a:spcAft>
                        <a:buFont typeface="Comic Sans MS"/>
                        <a:buNone/>
                      </a:pPr>
                      <a:r>
                        <a:rPr lang="en-US" sz="3200" b="0" kern="100" dirty="0" smtClean="0">
                          <a:effectLst/>
                          <a:latin typeface="Comic Sans MS" panose="030F0702030302020204" pitchFamily="66" charset="0"/>
                        </a:rPr>
                        <a:t>  What </a:t>
                      </a:r>
                      <a:r>
                        <a:rPr lang="en-US" sz="3200" b="0" kern="100" dirty="0">
                          <a:effectLst/>
                          <a:latin typeface="Comic Sans MS" panose="030F0702030302020204" pitchFamily="66" charset="0"/>
                        </a:rPr>
                        <a:t>are they shouting</a:t>
                      </a:r>
                      <a:r>
                        <a:rPr lang="en-US" sz="3200" b="0" kern="100" dirty="0" smtClean="0">
                          <a:effectLst/>
                          <a:latin typeface="Comic Sans MS" panose="030F0702030302020204" pitchFamily="66" charset="0"/>
                        </a:rPr>
                        <a:t>?</a:t>
                      </a:r>
                    </a:p>
                    <a:p>
                      <a:pPr marL="0" lvl="0" indent="0" algn="l">
                        <a:lnSpc>
                          <a:spcPts val="3600"/>
                        </a:lnSpc>
                        <a:spcAft>
                          <a:spcPts val="0"/>
                        </a:spcAft>
                        <a:buFont typeface="Comic Sans MS"/>
                        <a:buNone/>
                      </a:pPr>
                      <a:r>
                        <a:rPr lang="en-US" sz="3200" b="0" kern="100" dirty="0" smtClean="0">
                          <a:effectLst/>
                          <a:latin typeface="Comic Sans MS" panose="030F0702030302020204" pitchFamily="66" charset="0"/>
                        </a:rPr>
                        <a:t>  What </a:t>
                      </a:r>
                      <a:r>
                        <a:rPr lang="en-US" sz="3200" b="0" kern="100" dirty="0">
                          <a:effectLst/>
                          <a:latin typeface="Comic Sans MS" panose="030F0702030302020204" pitchFamily="66" charset="0"/>
                        </a:rPr>
                        <a:t>is Mrs. </a:t>
                      </a:r>
                      <a:r>
                        <a:rPr lang="en-US" sz="3200" b="0" kern="100" dirty="0" err="1">
                          <a:effectLst/>
                          <a:latin typeface="Comic Sans MS" panose="030F0702030302020204" pitchFamily="66" charset="0"/>
                        </a:rPr>
                        <a:t>Piggot</a:t>
                      </a:r>
                      <a:r>
                        <a:rPr lang="en-US" sz="3200" b="0" kern="100" dirty="0">
                          <a:effectLst/>
                          <a:latin typeface="Comic Sans MS" panose="030F0702030302020204" pitchFamily="66" charset="0"/>
                        </a:rPr>
                        <a:t> doing</a:t>
                      </a:r>
                      <a:r>
                        <a:rPr lang="en-US" sz="3200" b="0" kern="100" dirty="0" smtClean="0">
                          <a:effectLst/>
                          <a:latin typeface="Comic Sans MS" panose="030F0702030302020204" pitchFamily="66" charset="0"/>
                        </a:rPr>
                        <a:t>?</a:t>
                      </a:r>
                    </a:p>
                    <a:p>
                      <a:pPr marL="0" lvl="0" indent="0" algn="l">
                        <a:lnSpc>
                          <a:spcPts val="3600"/>
                        </a:lnSpc>
                        <a:spcAft>
                          <a:spcPts val="0"/>
                        </a:spcAft>
                        <a:buFont typeface="Comic Sans MS"/>
                        <a:buNone/>
                      </a:pPr>
                      <a:r>
                        <a:rPr lang="en-US" sz="3200" b="0" kern="100" dirty="0" smtClean="0">
                          <a:effectLst/>
                          <a:latin typeface="Comic Sans MS" panose="030F0702030302020204" pitchFamily="66" charset="0"/>
                        </a:rPr>
                        <a:t>  You </a:t>
                      </a:r>
                      <a:r>
                        <a:rPr lang="en-US" sz="3200" b="0" kern="100" dirty="0">
                          <a:effectLst/>
                          <a:latin typeface="Comic Sans MS" panose="030F0702030302020204" pitchFamily="66" charset="0"/>
                        </a:rPr>
                        <a:t>can’t see Mr. </a:t>
                      </a:r>
                      <a:r>
                        <a:rPr lang="en-US" sz="3200" b="0" kern="100" dirty="0" err="1" smtClean="0">
                          <a:effectLst/>
                          <a:latin typeface="Comic Sans MS" panose="030F0702030302020204" pitchFamily="66" charset="0"/>
                        </a:rPr>
                        <a:t>Piggot’s</a:t>
                      </a:r>
                      <a:endParaRPr lang="en-US" sz="3200" b="0" kern="100" dirty="0" smtClean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0" lvl="0" indent="0" algn="l">
                        <a:lnSpc>
                          <a:spcPts val="3600"/>
                        </a:lnSpc>
                        <a:spcAft>
                          <a:spcPts val="0"/>
                        </a:spcAft>
                        <a:buFont typeface="Comic Sans MS"/>
                        <a:buNone/>
                      </a:pPr>
                      <a:r>
                        <a:rPr lang="en-US" sz="3200" b="0" kern="100" dirty="0" smtClean="0">
                          <a:effectLst/>
                          <a:latin typeface="Comic Sans MS" panose="030F0702030302020204" pitchFamily="66" charset="0"/>
                        </a:rPr>
                        <a:t>  face(it’s </a:t>
                      </a:r>
                      <a:r>
                        <a:rPr lang="en-US" sz="3200" b="0" kern="100" dirty="0">
                          <a:effectLst/>
                          <a:latin typeface="Comic Sans MS" panose="030F0702030302020204" pitchFamily="66" charset="0"/>
                        </a:rPr>
                        <a:t>covered by </a:t>
                      </a:r>
                      <a:r>
                        <a:rPr lang="en-US" sz="3200" b="0" kern="100" dirty="0" smtClean="0">
                          <a:effectLst/>
                          <a:latin typeface="Comic Sans MS" panose="030F0702030302020204" pitchFamily="66" charset="0"/>
                        </a:rPr>
                        <a:t>the</a:t>
                      </a:r>
                    </a:p>
                    <a:p>
                      <a:pPr marL="0" lvl="0" indent="0" algn="l">
                        <a:lnSpc>
                          <a:spcPts val="3600"/>
                        </a:lnSpc>
                        <a:spcAft>
                          <a:spcPts val="0"/>
                        </a:spcAft>
                        <a:buFont typeface="Comic Sans MS"/>
                        <a:buNone/>
                      </a:pPr>
                      <a:r>
                        <a:rPr lang="en-US" sz="3200" b="0" kern="100" dirty="0" smtClean="0">
                          <a:effectLst/>
                          <a:latin typeface="Comic Sans MS" panose="030F0702030302020204" pitchFamily="66" charset="0"/>
                        </a:rPr>
                        <a:t>  newspaper</a:t>
                      </a:r>
                      <a:r>
                        <a:rPr lang="en-US" sz="3200" b="0" kern="100" dirty="0">
                          <a:effectLst/>
                          <a:latin typeface="Comic Sans MS" panose="030F0702030302020204" pitchFamily="66" charset="0"/>
                        </a:rPr>
                        <a:t>), but can </a:t>
                      </a:r>
                      <a:r>
                        <a:rPr lang="en-US" sz="3200" b="0" kern="100" dirty="0" smtClean="0">
                          <a:effectLst/>
                          <a:latin typeface="Comic Sans MS" panose="030F0702030302020204" pitchFamily="66" charset="0"/>
                        </a:rPr>
                        <a:t>you</a:t>
                      </a:r>
                    </a:p>
                    <a:p>
                      <a:pPr marL="0" lvl="0" indent="0" algn="l">
                        <a:lnSpc>
                          <a:spcPts val="3600"/>
                        </a:lnSpc>
                        <a:spcAft>
                          <a:spcPts val="0"/>
                        </a:spcAft>
                        <a:buFont typeface="Comic Sans MS"/>
                        <a:buNone/>
                      </a:pPr>
                      <a:r>
                        <a:rPr lang="en-US" sz="3200" b="0" kern="100" dirty="0" smtClean="0">
                          <a:effectLst/>
                          <a:latin typeface="Comic Sans MS" panose="030F0702030302020204" pitchFamily="66" charset="0"/>
                        </a:rPr>
                        <a:t>  </a:t>
                      </a:r>
                      <a:r>
                        <a:rPr lang="en-US" sz="3200" b="0" kern="100" dirty="0">
                          <a:effectLst/>
                          <a:latin typeface="Comic Sans MS" panose="030F0702030302020204" pitchFamily="66" charset="0"/>
                        </a:rPr>
                        <a:t>imagine his expressions</a:t>
                      </a:r>
                      <a:r>
                        <a:rPr lang="en-US" sz="3200" b="0" kern="100" dirty="0" smtClean="0">
                          <a:effectLst/>
                          <a:latin typeface="Comic Sans MS" panose="030F0702030302020204" pitchFamily="66" charset="0"/>
                        </a:rPr>
                        <a:t>?</a:t>
                      </a:r>
                    </a:p>
                    <a:p>
                      <a:pPr marL="0" lvl="0" indent="0" algn="l">
                        <a:lnSpc>
                          <a:spcPts val="3600"/>
                        </a:lnSpc>
                        <a:spcAft>
                          <a:spcPts val="0"/>
                        </a:spcAft>
                        <a:buFont typeface="Comic Sans MS"/>
                        <a:buNone/>
                      </a:pPr>
                      <a:endParaRPr lang="zh-TW" sz="3200" b="0" kern="1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342900" lvl="0" indent="-342900" algn="l">
                        <a:lnSpc>
                          <a:spcPts val="3600"/>
                        </a:lnSpc>
                        <a:spcAft>
                          <a:spcPts val="0"/>
                        </a:spcAft>
                        <a:buFont typeface="Comic Sans MS"/>
                        <a:buChar char="-"/>
                      </a:pPr>
                      <a:r>
                        <a:rPr lang="en-US" sz="3200" b="0" kern="100" dirty="0">
                          <a:effectLst/>
                          <a:latin typeface="Comic Sans MS" panose="030F0702030302020204" pitchFamily="66" charset="0"/>
                        </a:rPr>
                        <a:t>The class read the story. Pause to ask questions or have </a:t>
                      </a:r>
                      <a:r>
                        <a:rPr lang="en-US" sz="3200" b="0" kern="100" dirty="0" err="1">
                          <a:effectLst/>
                          <a:latin typeface="Comic Sans MS" panose="030F0702030302020204" pitchFamily="66" charset="0"/>
                        </a:rPr>
                        <a:t>Ss</a:t>
                      </a:r>
                      <a:r>
                        <a:rPr lang="en-US" sz="3200" b="0" kern="100" dirty="0">
                          <a:effectLst/>
                          <a:latin typeface="Comic Sans MS" panose="030F0702030302020204" pitchFamily="66" charset="0"/>
                        </a:rPr>
                        <a:t> retell the story to check comprehension, </a:t>
                      </a:r>
                      <a:endParaRPr lang="en-US" sz="3200" b="0" kern="100" dirty="0" smtClean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0" lvl="0" indent="0" algn="l">
                        <a:lnSpc>
                          <a:spcPts val="3600"/>
                        </a:lnSpc>
                        <a:spcAft>
                          <a:spcPts val="0"/>
                        </a:spcAft>
                        <a:buFont typeface="Comic Sans MS"/>
                        <a:buNone/>
                      </a:pPr>
                      <a:r>
                        <a:rPr lang="en-US" sz="3200" b="0" kern="100" dirty="0" smtClean="0">
                          <a:effectLst/>
                          <a:latin typeface="Comic Sans MS" panose="030F0702030302020204" pitchFamily="66" charset="0"/>
                        </a:rPr>
                        <a:t>  e.g.   “What </a:t>
                      </a:r>
                      <a:r>
                        <a:rPr lang="en-US" sz="3200" b="0" kern="100" dirty="0">
                          <a:effectLst/>
                          <a:latin typeface="Comic Sans MS" panose="030F0702030302020204" pitchFamily="66" charset="0"/>
                        </a:rPr>
                        <a:t>happened</a:t>
                      </a:r>
                      <a:r>
                        <a:rPr lang="en-US" sz="3200" b="0" kern="100" dirty="0" smtClean="0">
                          <a:effectLst/>
                          <a:latin typeface="Comic Sans MS" panose="030F0702030302020204" pitchFamily="66" charset="0"/>
                        </a:rPr>
                        <a:t>?”</a:t>
                      </a:r>
                      <a:endParaRPr lang="zh-TW" sz="3200" b="0" kern="100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en-US" sz="3600" b="0" kern="1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zh-TW" sz="3600" b="1" kern="1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just">
                        <a:lnSpc>
                          <a:spcPts val="3200"/>
                        </a:lnSpc>
                        <a:spcAft>
                          <a:spcPts val="0"/>
                        </a:spcAft>
                      </a:pPr>
                      <a:endParaRPr lang="en-US" sz="3600" b="1" kern="100" dirty="0" smtClean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just">
                        <a:lnSpc>
                          <a:spcPts val="32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Visualizing</a:t>
                      </a:r>
                      <a:endParaRPr lang="zh-TW" sz="3600" b="1" kern="10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just">
                        <a:lnSpc>
                          <a:spcPts val="3200"/>
                        </a:lnSpc>
                        <a:spcAft>
                          <a:spcPts val="0"/>
                        </a:spcAft>
                      </a:pPr>
                      <a:endParaRPr lang="en-US" sz="3600" b="1" kern="100" dirty="0" smtClean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just">
                        <a:lnSpc>
                          <a:spcPts val="32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(</a:t>
                      </a:r>
                      <a:r>
                        <a:rPr lang="en-US" sz="3600" b="1" kern="1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sketch</a:t>
                      </a:r>
                      <a:r>
                        <a:rPr lang="zh-TW" sz="3600" b="1" kern="1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　</a:t>
                      </a:r>
                      <a:r>
                        <a:rPr lang="en-US" sz="3600" b="1" kern="1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to stretch) </a:t>
                      </a:r>
                      <a:endParaRPr lang="zh-TW" sz="3600" b="1" kern="10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just">
                        <a:lnSpc>
                          <a:spcPts val="32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zh-TW" sz="3600" b="1" kern="10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just">
                        <a:lnSpc>
                          <a:spcPts val="32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zh-TW" sz="3600" b="1" kern="10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just">
                        <a:lnSpc>
                          <a:spcPts val="3200"/>
                        </a:lnSpc>
                        <a:spcAft>
                          <a:spcPts val="0"/>
                        </a:spcAft>
                      </a:pPr>
                      <a:endParaRPr lang="en-US" sz="3600" b="1" kern="100" dirty="0" smtClean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just">
                        <a:lnSpc>
                          <a:spcPts val="32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Monitoring</a:t>
                      </a:r>
                      <a:endParaRPr lang="zh-TW" sz="3600" b="1" kern="10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just">
                        <a:lnSpc>
                          <a:spcPts val="3200"/>
                        </a:lnSpc>
                        <a:spcAft>
                          <a:spcPts val="0"/>
                        </a:spcAft>
                      </a:pPr>
                      <a:endParaRPr lang="en-US" sz="3600" b="1" kern="100" dirty="0" smtClean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just">
                        <a:lnSpc>
                          <a:spcPts val="32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(</a:t>
                      </a:r>
                      <a:r>
                        <a:rPr lang="en-US" sz="3600" b="1" kern="1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read</a:t>
                      </a:r>
                      <a:r>
                        <a:rPr lang="en-US" sz="3600" b="1" kern="1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,</a:t>
                      </a:r>
                    </a:p>
                    <a:p>
                      <a:pPr algn="just">
                        <a:lnSpc>
                          <a:spcPts val="32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3600" b="1" kern="1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cover</a:t>
                      </a:r>
                      <a:r>
                        <a:rPr lang="en-US" sz="3600" b="1" kern="1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,  remember</a:t>
                      </a:r>
                      <a:r>
                        <a:rPr lang="en-US" sz="3600" b="1" kern="1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, retell)</a:t>
                      </a:r>
                      <a:endParaRPr lang="zh-TW" sz="3600" b="1" kern="10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973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4706797"/>
              </p:ext>
            </p:extLst>
          </p:nvPr>
        </p:nvGraphicFramePr>
        <p:xfrm>
          <a:off x="0" y="0"/>
          <a:ext cx="9144000" cy="68579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56176"/>
                <a:gridCol w="2987824"/>
              </a:tblGrid>
              <a:tr h="6857999">
                <a:tc>
                  <a:txBody>
                    <a:bodyPr/>
                    <a:lstStyle/>
                    <a:p>
                      <a:pPr algn="just">
                        <a:lnSpc>
                          <a:spcPts val="3800"/>
                        </a:lnSpc>
                        <a:spcAft>
                          <a:spcPts val="0"/>
                        </a:spcAft>
                      </a:pPr>
                      <a:endParaRPr lang="en-US" sz="3600" b="0" kern="100" baseline="0" dirty="0" smtClean="0">
                        <a:solidFill>
                          <a:srgbClr val="003399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just">
                        <a:lnSpc>
                          <a:spcPts val="38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 dirty="0" smtClean="0">
                          <a:solidFill>
                            <a:srgbClr val="003399"/>
                          </a:solidFill>
                          <a:effectLst/>
                          <a:latin typeface="Comic Sans MS" panose="030F0702030302020204" pitchFamily="66" charset="0"/>
                        </a:rPr>
                        <a:t>Post-Reading</a:t>
                      </a:r>
                      <a:r>
                        <a:rPr lang="en-US" sz="3600" b="1" kern="100" dirty="0">
                          <a:solidFill>
                            <a:srgbClr val="003399"/>
                          </a:solidFill>
                          <a:effectLst/>
                          <a:latin typeface="Comic Sans MS" panose="030F0702030302020204" pitchFamily="66" charset="0"/>
                        </a:rPr>
                        <a:t>…</a:t>
                      </a:r>
                      <a:endParaRPr lang="zh-TW" sz="3600" b="1" kern="100" dirty="0">
                        <a:solidFill>
                          <a:srgbClr val="003399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342900" lvl="0" indent="-342900" algn="l">
                        <a:lnSpc>
                          <a:spcPts val="3800"/>
                        </a:lnSpc>
                        <a:spcAft>
                          <a:spcPts val="0"/>
                        </a:spcAft>
                        <a:buFont typeface="Comic Sans MS"/>
                        <a:buChar char="-"/>
                      </a:pPr>
                      <a:r>
                        <a:rPr lang="en-US" sz="3600" b="0" kern="100" dirty="0">
                          <a:effectLst/>
                          <a:latin typeface="Comic Sans MS" panose="030F0702030302020204" pitchFamily="66" charset="0"/>
                        </a:rPr>
                        <a:t>Have students discuss and complete worksheet. </a:t>
                      </a:r>
                      <a:endParaRPr lang="en-US" sz="3600" b="0" kern="100" dirty="0" smtClean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0" lvl="0" indent="0" algn="l">
                        <a:lnSpc>
                          <a:spcPts val="3800"/>
                        </a:lnSpc>
                        <a:spcAft>
                          <a:spcPts val="0"/>
                        </a:spcAft>
                        <a:buFont typeface="Comic Sans MS"/>
                        <a:buNone/>
                      </a:pPr>
                      <a:endParaRPr lang="zh-TW" sz="3600" b="0" kern="100" dirty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342900" lvl="0" indent="-342900" algn="l">
                        <a:lnSpc>
                          <a:spcPts val="3800"/>
                        </a:lnSpc>
                        <a:spcAft>
                          <a:spcPts val="0"/>
                        </a:spcAft>
                        <a:buFont typeface="Comic Sans MS"/>
                        <a:buChar char="-"/>
                      </a:pPr>
                      <a:r>
                        <a:rPr lang="en-US" sz="3600" b="0" kern="100" dirty="0">
                          <a:effectLst/>
                          <a:latin typeface="Comic Sans MS" panose="030F0702030302020204" pitchFamily="66" charset="0"/>
                        </a:rPr>
                        <a:t>Have students discuss and write down the key sentences when they share the chores at home</a:t>
                      </a:r>
                      <a:r>
                        <a:rPr lang="en-US" sz="3600" b="0" kern="100" dirty="0" smtClean="0">
                          <a:effectLst/>
                          <a:latin typeface="Comic Sans MS" panose="030F0702030302020204" pitchFamily="66" charset="0"/>
                        </a:rPr>
                        <a:t>.</a:t>
                      </a:r>
                    </a:p>
                    <a:p>
                      <a:pPr marL="0" lvl="0" indent="0" algn="l">
                        <a:lnSpc>
                          <a:spcPts val="3800"/>
                        </a:lnSpc>
                        <a:spcAft>
                          <a:spcPts val="0"/>
                        </a:spcAft>
                        <a:buFont typeface="Comic Sans MS"/>
                        <a:buNone/>
                      </a:pPr>
                      <a:endParaRPr lang="en-US" sz="3600" b="0" kern="100" dirty="0" smtClean="0"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marL="342900" lvl="0" indent="-342900" algn="l">
                        <a:lnSpc>
                          <a:spcPts val="3800"/>
                        </a:lnSpc>
                        <a:spcAft>
                          <a:spcPts val="0"/>
                        </a:spcAft>
                        <a:buFont typeface="Comic Sans MS"/>
                        <a:buChar char="-"/>
                      </a:pPr>
                      <a:r>
                        <a:rPr lang="en-US" sz="3600" b="0" kern="100" dirty="0" smtClean="0">
                          <a:effectLst/>
                          <a:latin typeface="Comic Sans MS" panose="030F0702030302020204" pitchFamily="66" charset="0"/>
                        </a:rPr>
                        <a:t>As </a:t>
                      </a:r>
                      <a:r>
                        <a:rPr lang="en-US" sz="3600" b="0" kern="100" dirty="0">
                          <a:effectLst/>
                          <a:latin typeface="Comic Sans MS" panose="030F0702030302020204" pitchFamily="66" charset="0"/>
                        </a:rPr>
                        <a:t>a group, read the key sentences out loud.</a:t>
                      </a:r>
                      <a:endParaRPr lang="zh-TW" sz="3600" b="0" kern="100" dirty="0">
                        <a:effectLst/>
                        <a:latin typeface="Comic Sans MS" panose="030F0702030302020204" pitchFamily="66" charset="0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800"/>
                        </a:lnSpc>
                        <a:spcAft>
                          <a:spcPts val="0"/>
                        </a:spcAft>
                      </a:pPr>
                      <a:endParaRPr lang="en-US" sz="3600" b="0" kern="100" dirty="0" smtClean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just">
                        <a:lnSpc>
                          <a:spcPts val="3800"/>
                        </a:lnSpc>
                        <a:spcAft>
                          <a:spcPts val="0"/>
                        </a:spcAft>
                      </a:pPr>
                      <a:endParaRPr lang="en-US" sz="3600" b="0" kern="100" dirty="0" smtClean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just">
                        <a:lnSpc>
                          <a:spcPts val="38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Summarizing</a:t>
                      </a:r>
                      <a:endParaRPr lang="zh-TW" sz="3600" b="1" kern="10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just">
                        <a:lnSpc>
                          <a:spcPts val="3800"/>
                        </a:lnSpc>
                        <a:spcAft>
                          <a:spcPts val="0"/>
                        </a:spcAft>
                      </a:pPr>
                      <a:endParaRPr lang="en-US" sz="3600" b="1" kern="100" dirty="0" smtClean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just">
                        <a:lnSpc>
                          <a:spcPts val="38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(Key Word Strategy/</a:t>
                      </a:r>
                    </a:p>
                    <a:p>
                      <a:pPr algn="just">
                        <a:lnSpc>
                          <a:spcPts val="3800"/>
                        </a:lnSpc>
                        <a:spcAft>
                          <a:spcPts val="0"/>
                        </a:spcAft>
                      </a:pPr>
                      <a:endParaRPr lang="en-US" sz="3600" b="1" kern="100" dirty="0" smtClean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just">
                        <a:lnSpc>
                          <a:spcPts val="38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 dirty="0" smtClean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Team </a:t>
                      </a:r>
                      <a:r>
                        <a:rPr lang="en-US" sz="3600" b="1" kern="1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</a:rPr>
                        <a:t>Retelling)</a:t>
                      </a:r>
                      <a:endParaRPr lang="zh-TW" sz="3600" b="1" kern="100" dirty="0"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  <a:p>
                      <a:pPr algn="just">
                        <a:lnSpc>
                          <a:spcPts val="3800"/>
                        </a:lnSpc>
                        <a:spcAft>
                          <a:spcPts val="0"/>
                        </a:spcAft>
                      </a:pPr>
                      <a:r>
                        <a:rPr lang="en-US" sz="3600" b="1" kern="100" dirty="0">
                          <a:effectLst/>
                          <a:latin typeface="Comic Sans MS" panose="030F0702030302020204" pitchFamily="66" charset="0"/>
                        </a:rPr>
                        <a:t> </a:t>
                      </a:r>
                      <a:endParaRPr lang="zh-TW" sz="3600" b="1" kern="100" dirty="0">
                        <a:effectLst/>
                        <a:latin typeface="Comic Sans MS" panose="030F0702030302020204" pitchFamily="66" charset="0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521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0" y="2781300"/>
            <a:ext cx="9144000" cy="1143000"/>
          </a:xfrm>
        </p:spPr>
        <p:txBody>
          <a:bodyPr>
            <a:normAutofit fontScale="90000"/>
          </a:bodyPr>
          <a:lstStyle/>
          <a:p>
            <a:pPr marL="838200" indent="-838200" algn="l" eaLnBrk="1" hangingPunct="1">
              <a:buFontTx/>
              <a:buAutoNum type="arabicPeriod"/>
            </a:pPr>
            <a:r>
              <a:rPr lang="en-US" altLang="zh-TW" sz="6600" dirty="0" smtClean="0">
                <a:solidFill>
                  <a:srgbClr val="0066FF"/>
                </a:solidFill>
                <a:latin typeface="Comic Sans MS" pitchFamily="66" charset="0"/>
              </a:rPr>
              <a:t>Review “Chores”—(1)connect children’s   		personal experience</a:t>
            </a:r>
            <a:br>
              <a:rPr lang="en-US" altLang="zh-TW" sz="6600" dirty="0" smtClean="0">
                <a:solidFill>
                  <a:srgbClr val="0066FF"/>
                </a:solidFill>
                <a:latin typeface="Comic Sans MS" pitchFamily="66" charset="0"/>
              </a:rPr>
            </a:br>
            <a:r>
              <a:rPr lang="en-US" altLang="zh-TW" sz="6600" dirty="0" smtClean="0">
                <a:solidFill>
                  <a:srgbClr val="0066FF"/>
                </a:solidFill>
                <a:latin typeface="Comic Sans MS" pitchFamily="66" charset="0"/>
              </a:rPr>
              <a:t>(2) compare with 				children around the 		world</a:t>
            </a:r>
            <a:br>
              <a:rPr lang="en-US" altLang="zh-TW" sz="6600" dirty="0" smtClean="0">
                <a:solidFill>
                  <a:srgbClr val="0066FF"/>
                </a:solidFill>
                <a:latin typeface="Comic Sans MS" pitchFamily="66" charset="0"/>
              </a:rPr>
            </a:br>
            <a:r>
              <a:rPr lang="en-US" altLang="zh-TW" sz="6600" dirty="0" smtClean="0">
                <a:solidFill>
                  <a:srgbClr val="0066FF"/>
                </a:solidFill>
                <a:latin typeface="Comic Sans MS" pitchFamily="66" charset="0"/>
              </a:rPr>
              <a:t>(Aren’t we lucky?)</a:t>
            </a:r>
            <a:endParaRPr lang="zh-TW" altLang="en-US" sz="6600" dirty="0" smtClean="0">
              <a:solidFill>
                <a:srgbClr val="0066FF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內容版面配置區 3" descr="political_world_map3000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260475" y="260350"/>
            <a:ext cx="11215688" cy="6061075"/>
          </a:xfrm>
          <a:ln w="57150">
            <a:solidFill>
              <a:schemeClr val="tx1"/>
            </a:solidFill>
          </a:ln>
        </p:spPr>
      </p:pic>
      <p:sp>
        <p:nvSpPr>
          <p:cNvPr id="5" name="橢圓 4"/>
          <p:cNvSpPr/>
          <p:nvPr/>
        </p:nvSpPr>
        <p:spPr>
          <a:xfrm>
            <a:off x="4932363" y="2997200"/>
            <a:ext cx="647700" cy="5762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9" name="等腰三角形 8"/>
          <p:cNvSpPr/>
          <p:nvPr/>
        </p:nvSpPr>
        <p:spPr>
          <a:xfrm rot="18471439">
            <a:off x="5658644" y="3190081"/>
            <a:ext cx="758825" cy="1300163"/>
          </a:xfrm>
          <a:prstGeom prst="triangle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6011863" y="3644900"/>
            <a:ext cx="2520950" cy="2376488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8" name="圖片 7" descr="Keny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588" y="4005263"/>
            <a:ext cx="12573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字方塊 9"/>
          <p:cNvSpPr txBox="1">
            <a:spLocks noChangeArrowheads="1"/>
          </p:cNvSpPr>
          <p:nvPr/>
        </p:nvSpPr>
        <p:spPr bwMode="auto">
          <a:xfrm>
            <a:off x="6572250" y="5357813"/>
            <a:ext cx="1928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3600" b="1">
                <a:latin typeface="Comic Sans MS" pitchFamily="66" charset="0"/>
              </a:rPr>
              <a:t>Kenya</a:t>
            </a:r>
            <a:endParaRPr kumimoji="0" lang="zh-TW" altLang="en-US" sz="3600" b="1">
              <a:latin typeface="Comic Sans MS" pitchFamily="66" charset="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4716463" y="2060575"/>
            <a:ext cx="576262" cy="5048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5" name="等腰三角形 14"/>
          <p:cNvSpPr/>
          <p:nvPr/>
        </p:nvSpPr>
        <p:spPr>
          <a:xfrm rot="3983497">
            <a:off x="3860006" y="1947070"/>
            <a:ext cx="758825" cy="1300162"/>
          </a:xfrm>
          <a:prstGeom prst="triangle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1835150" y="2060575"/>
            <a:ext cx="2628900" cy="2520950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3" y="4214813"/>
            <a:ext cx="13049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11413" y="2420938"/>
            <a:ext cx="13096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文字方塊 17"/>
          <p:cNvSpPr txBox="1">
            <a:spLocks noChangeArrowheads="1"/>
          </p:cNvSpPr>
          <p:nvPr/>
        </p:nvSpPr>
        <p:spPr bwMode="auto">
          <a:xfrm>
            <a:off x="2500313" y="3786188"/>
            <a:ext cx="15160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3600" b="1">
                <a:latin typeface="Comic Sans MS" pitchFamily="66" charset="0"/>
              </a:rPr>
              <a:t>Egypt</a:t>
            </a:r>
            <a:endParaRPr kumimoji="0" lang="zh-TW" altLang="en-US" sz="3600" b="1">
              <a:latin typeface="Comic Sans MS" pitchFamily="66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35600" y="333375"/>
            <a:ext cx="1392238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00125" y="2571750"/>
            <a:ext cx="124777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橢圓 20"/>
          <p:cNvSpPr/>
          <p:nvPr/>
        </p:nvSpPr>
        <p:spPr>
          <a:xfrm>
            <a:off x="6372225" y="1989138"/>
            <a:ext cx="503238" cy="431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2" name="等腰三角形 21"/>
          <p:cNvSpPr/>
          <p:nvPr/>
        </p:nvSpPr>
        <p:spPr>
          <a:xfrm rot="14129297">
            <a:off x="6795294" y="1313657"/>
            <a:ext cx="400050" cy="887412"/>
          </a:xfrm>
          <a:prstGeom prst="triangle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3" name="橢圓 22"/>
          <p:cNvSpPr/>
          <p:nvPr/>
        </p:nvSpPr>
        <p:spPr>
          <a:xfrm>
            <a:off x="6732588" y="0"/>
            <a:ext cx="2411412" cy="2060575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92950" y="404813"/>
            <a:ext cx="1806575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文字方塊 25"/>
          <p:cNvSpPr txBox="1">
            <a:spLocks noChangeArrowheads="1"/>
          </p:cNvSpPr>
          <p:nvPr/>
        </p:nvSpPr>
        <p:spPr bwMode="auto">
          <a:xfrm>
            <a:off x="7235825" y="1412875"/>
            <a:ext cx="14795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3600" b="1">
                <a:latin typeface="Comic Sans MS" pitchFamily="66" charset="0"/>
              </a:rPr>
              <a:t>Nepal</a:t>
            </a:r>
            <a:endParaRPr kumimoji="0" lang="zh-TW" altLang="en-US" sz="3600" b="1">
              <a:latin typeface="Comic Sans MS" pitchFamily="66" charset="0"/>
            </a:endParaRPr>
          </a:p>
        </p:txBody>
      </p:sp>
      <p:sp>
        <p:nvSpPr>
          <p:cNvPr id="24" name="文字方塊 23"/>
          <p:cNvSpPr txBox="1">
            <a:spLocks noChangeArrowheads="1"/>
          </p:cNvSpPr>
          <p:nvPr/>
        </p:nvSpPr>
        <p:spPr bwMode="auto">
          <a:xfrm>
            <a:off x="5286375" y="1428750"/>
            <a:ext cx="16525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3600" b="1">
                <a:latin typeface="Comic Sans MS" pitchFamily="66" charset="0"/>
              </a:rPr>
              <a:t>Lalkali</a:t>
            </a:r>
            <a:endParaRPr kumimoji="0" lang="zh-TW" altLang="en-US" sz="3600" b="1">
              <a:latin typeface="Comic Sans MS" pitchFamily="66" charset="0"/>
            </a:endParaRPr>
          </a:p>
        </p:txBody>
      </p:sp>
      <p:sp>
        <p:nvSpPr>
          <p:cNvPr id="25" name="文字方塊 24"/>
          <p:cNvSpPr txBox="1">
            <a:spLocks noChangeArrowheads="1"/>
          </p:cNvSpPr>
          <p:nvPr/>
        </p:nvSpPr>
        <p:spPr bwMode="auto">
          <a:xfrm>
            <a:off x="5000625" y="5643563"/>
            <a:ext cx="17859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3600" b="1">
                <a:latin typeface="Comic Sans MS" pitchFamily="66" charset="0"/>
              </a:rPr>
              <a:t>Jomo</a:t>
            </a:r>
            <a:endParaRPr kumimoji="0" lang="zh-TW" altLang="en-US" sz="3600" b="1">
              <a:latin typeface="Comic Sans MS" pitchFamily="66" charset="0"/>
            </a:endParaRPr>
          </a:p>
        </p:txBody>
      </p:sp>
      <p:sp>
        <p:nvSpPr>
          <p:cNvPr id="27" name="文字方塊 26"/>
          <p:cNvSpPr txBox="1">
            <a:spLocks noChangeArrowheads="1"/>
          </p:cNvSpPr>
          <p:nvPr/>
        </p:nvSpPr>
        <p:spPr bwMode="auto">
          <a:xfrm>
            <a:off x="857250" y="4000500"/>
            <a:ext cx="17859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3600" b="1">
                <a:latin typeface="Comic Sans MS" pitchFamily="66" charset="0"/>
              </a:rPr>
              <a:t>Ahmed</a:t>
            </a:r>
            <a:endParaRPr kumimoji="0" lang="zh-TW" altLang="en-US" sz="3600" b="1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6" grpId="0" animBg="1"/>
      <p:bldP spid="10" grpId="0"/>
      <p:bldP spid="13" grpId="0" animBg="1"/>
      <p:bldP spid="15" grpId="0" animBg="1"/>
      <p:bldP spid="14" grpId="0" animBg="1"/>
      <p:bldP spid="18" grpId="0"/>
      <p:bldP spid="21" grpId="0" animBg="1"/>
      <p:bldP spid="22" grpId="0" animBg="1"/>
      <p:bldP spid="23" grpId="0" animBg="1"/>
      <p:bldP spid="26" grpId="0"/>
      <p:bldP spid="24" grpId="0"/>
      <p:bldP spid="25" grpId="0"/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pic507"/>
          <p:cNvPicPr>
            <a:picLocks noChangeAspect="1" noChangeArrowheads="1"/>
          </p:cNvPicPr>
          <p:nvPr/>
        </p:nvPicPr>
        <p:blipFill>
          <a:blip r:embed="rId2"/>
          <a:srcRect l="58594" t="23975" r="2344" b="2016"/>
          <a:stretch>
            <a:fillRect/>
          </a:stretch>
        </p:blipFill>
        <p:spPr bwMode="auto">
          <a:xfrm>
            <a:off x="2928938" y="0"/>
            <a:ext cx="3571875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pic515"/>
          <p:cNvPicPr>
            <a:picLocks noChangeAspect="1" noChangeArrowheads="1"/>
          </p:cNvPicPr>
          <p:nvPr/>
        </p:nvPicPr>
        <p:blipFill>
          <a:blip r:embed="rId3"/>
          <a:srcRect l="18129" t="23158" r="5550" b="2899"/>
          <a:stretch>
            <a:fillRect/>
          </a:stretch>
        </p:blipFill>
        <p:spPr bwMode="auto">
          <a:xfrm>
            <a:off x="-108520" y="0"/>
            <a:ext cx="3786188" cy="35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pic510"/>
          <p:cNvPicPr>
            <a:picLocks noChangeAspect="1" noChangeArrowheads="1"/>
          </p:cNvPicPr>
          <p:nvPr/>
        </p:nvPicPr>
        <p:blipFill>
          <a:blip r:embed="rId4"/>
          <a:srcRect l="24529" t="8752" r="9433"/>
          <a:stretch>
            <a:fillRect/>
          </a:stretch>
        </p:blipFill>
        <p:spPr bwMode="auto">
          <a:xfrm>
            <a:off x="6300192" y="-315416"/>
            <a:ext cx="2932112" cy="494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0" y="5072063"/>
            <a:ext cx="9144000" cy="1143000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kumimoji="0" lang="en-US" altLang="zh-TW" sz="5000" dirty="0" smtClean="0">
                <a:solidFill>
                  <a:srgbClr val="0066FF"/>
                </a:solidFill>
                <a:latin typeface="Comic Sans MS" pitchFamily="66" charset="0"/>
                <a:ea typeface="+mj-ea"/>
                <a:cs typeface="+mj-cs"/>
              </a:rPr>
              <a:t>He </a:t>
            </a:r>
            <a:r>
              <a:rPr kumimoji="0" lang="en-US" altLang="zh-TW" sz="5000" dirty="0" smtClean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has to </a:t>
            </a:r>
            <a:r>
              <a:rPr kumimoji="0" lang="en-US" altLang="zh-TW" sz="5000" u="sng" dirty="0" smtClean="0">
                <a:solidFill>
                  <a:srgbClr val="0066FF"/>
                </a:solidFill>
                <a:latin typeface="Comic Sans MS" pitchFamily="66" charset="0"/>
                <a:ea typeface="+mj-ea"/>
                <a:cs typeface="+mj-cs"/>
              </a:rPr>
              <a:t>look after the animals</a:t>
            </a:r>
            <a:r>
              <a:rPr kumimoji="0" lang="en-US" altLang="zh-TW" sz="5000" dirty="0" smtClean="0">
                <a:solidFill>
                  <a:srgbClr val="0066FF"/>
                </a:solidFill>
                <a:latin typeface="Comic Sans MS" pitchFamily="66" charset="0"/>
                <a:ea typeface="+mj-ea"/>
                <a:cs typeface="+mj-cs"/>
              </a:rPr>
              <a:t> and </a:t>
            </a:r>
            <a:r>
              <a:rPr kumimoji="0" lang="en-US" altLang="zh-TW" sz="5000" u="sng" dirty="0" smtClean="0">
                <a:solidFill>
                  <a:srgbClr val="0066FF"/>
                </a:solidFill>
                <a:latin typeface="Comic Sans MS" pitchFamily="66" charset="0"/>
                <a:ea typeface="+mj-ea"/>
                <a:cs typeface="+mj-cs"/>
              </a:rPr>
              <a:t>collect firewood</a:t>
            </a:r>
            <a:r>
              <a:rPr kumimoji="0" lang="en-US" altLang="zh-TW" sz="5000" dirty="0" smtClean="0">
                <a:solidFill>
                  <a:srgbClr val="0066FF"/>
                </a:solidFill>
                <a:latin typeface="Comic Sans MS" pitchFamily="66" charset="0"/>
                <a:ea typeface="+mj-ea"/>
                <a:cs typeface="+mj-cs"/>
              </a:rPr>
              <a:t>.</a:t>
            </a:r>
            <a:endParaRPr kumimoji="0" lang="zh-TW" altLang="en-US" sz="5000" dirty="0">
              <a:solidFill>
                <a:srgbClr val="0066FF"/>
              </a:solidFill>
              <a:latin typeface="Comic Sans MS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0818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文字方塊 26"/>
          <p:cNvSpPr txBox="1">
            <a:spLocks noChangeArrowheads="1"/>
          </p:cNvSpPr>
          <p:nvPr/>
        </p:nvSpPr>
        <p:spPr bwMode="auto">
          <a:xfrm>
            <a:off x="3635375" y="4076700"/>
            <a:ext cx="17859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3600" b="1">
                <a:latin typeface="Comic Sans MS" pitchFamily="66" charset="0"/>
              </a:rPr>
              <a:t>Ahmed</a:t>
            </a:r>
            <a:endParaRPr kumimoji="0" lang="zh-TW" altLang="en-US" sz="3600" b="1">
              <a:latin typeface="Comic Sans MS" pitchFamily="66" charset="0"/>
            </a:endParaRPr>
          </a:p>
        </p:txBody>
      </p:sp>
      <p:pic>
        <p:nvPicPr>
          <p:cNvPr id="20482" name="Picture 4" descr="pic508"/>
          <p:cNvPicPr>
            <a:picLocks noChangeAspect="1" noChangeArrowheads="1"/>
          </p:cNvPicPr>
          <p:nvPr/>
        </p:nvPicPr>
        <p:blipFill>
          <a:blip r:embed="rId2"/>
          <a:srcRect l="49796" t="-766" r="24702" b="36269"/>
          <a:stretch>
            <a:fillRect/>
          </a:stretch>
        </p:blipFill>
        <p:spPr bwMode="auto">
          <a:xfrm>
            <a:off x="3357563" y="0"/>
            <a:ext cx="2286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pic512"/>
          <p:cNvPicPr>
            <a:picLocks noChangeAspect="1" noChangeArrowheads="1"/>
          </p:cNvPicPr>
          <p:nvPr/>
        </p:nvPicPr>
        <p:blipFill>
          <a:blip r:embed="rId3"/>
          <a:srcRect l="20726" t="8571" r="5247" b="5714"/>
          <a:stretch>
            <a:fillRect/>
          </a:stretch>
        </p:blipFill>
        <p:spPr bwMode="auto">
          <a:xfrm>
            <a:off x="0" y="0"/>
            <a:ext cx="292893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pic513"/>
          <p:cNvPicPr>
            <a:picLocks noChangeAspect="1" noChangeArrowheads="1"/>
          </p:cNvPicPr>
          <p:nvPr/>
        </p:nvPicPr>
        <p:blipFill>
          <a:blip r:embed="rId4"/>
          <a:srcRect l="23784" t="8334" r="13782"/>
          <a:stretch>
            <a:fillRect/>
          </a:stretch>
        </p:blipFill>
        <p:spPr bwMode="auto">
          <a:xfrm>
            <a:off x="5857875" y="0"/>
            <a:ext cx="3286125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5" descr="oasis19 copy.jpg"/>
          <p:cNvPicPr>
            <a:picLocks noChangeAspect="1"/>
          </p:cNvPicPr>
          <p:nvPr/>
        </p:nvPicPr>
        <p:blipFill>
          <a:blip r:embed="rId5"/>
          <a:srcRect l="4477" t="15694" r="7463"/>
          <a:stretch>
            <a:fillRect/>
          </a:stretch>
        </p:blipFill>
        <p:spPr bwMode="auto">
          <a:xfrm>
            <a:off x="0" y="3500438"/>
            <a:ext cx="49403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字方塊 6"/>
          <p:cNvSpPr txBox="1"/>
          <p:nvPr/>
        </p:nvSpPr>
        <p:spPr>
          <a:xfrm>
            <a:off x="428625" y="5929313"/>
            <a:ext cx="3451225" cy="76993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4400" dirty="0">
                <a:solidFill>
                  <a:schemeClr val="tx1"/>
                </a:solidFill>
                <a:latin typeface="Comic Sans MS" pitchFamily="66" charset="0"/>
              </a:rPr>
              <a:t>fetch water</a:t>
            </a:r>
            <a:endParaRPr kumimoji="0" lang="zh-TW" altLang="en-US" sz="44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8" name="Picture 4" descr="http://clairemontfarmersmarket.com/images/farmers-market-veggie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48238" y="4357688"/>
            <a:ext cx="4195762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文字方塊 8"/>
          <p:cNvSpPr txBox="1"/>
          <p:nvPr/>
        </p:nvSpPr>
        <p:spPr>
          <a:xfrm>
            <a:off x="4786313" y="3643313"/>
            <a:ext cx="4500562" cy="73818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4200" dirty="0">
                <a:solidFill>
                  <a:schemeClr val="tx1"/>
                </a:solidFill>
                <a:latin typeface="Comic Sans MS" pitchFamily="66" charset="0"/>
              </a:rPr>
              <a:t>go to the market</a:t>
            </a:r>
            <a:endParaRPr kumimoji="0" lang="zh-TW" altLang="en-US" sz="42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0" y="3514725"/>
            <a:ext cx="9108505" cy="3200400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kumimoji="0" lang="en-US" altLang="zh-TW" sz="5200" dirty="0" smtClean="0">
                <a:solidFill>
                  <a:srgbClr val="0066FF"/>
                </a:solidFill>
                <a:latin typeface="Comic Sans MS" pitchFamily="66" charset="0"/>
                <a:ea typeface="+mj-ea"/>
                <a:cs typeface="+mj-cs"/>
              </a:rPr>
              <a:t>He </a:t>
            </a:r>
            <a:r>
              <a:rPr kumimoji="0" lang="en-US" altLang="zh-TW" sz="5200" dirty="0" smtClean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has to </a:t>
            </a:r>
            <a:r>
              <a:rPr kumimoji="0" lang="en-US" altLang="zh-TW" sz="5200" u="sng" dirty="0" smtClean="0">
                <a:solidFill>
                  <a:srgbClr val="0066FF"/>
                </a:solidFill>
                <a:latin typeface="Comic Sans MS" pitchFamily="66" charset="0"/>
                <a:ea typeface="+mj-ea"/>
                <a:cs typeface="+mj-cs"/>
              </a:rPr>
              <a:t>make the fire</a:t>
            </a:r>
            <a:r>
              <a:rPr kumimoji="0" lang="en-US" altLang="zh-TW" sz="5200" dirty="0" smtClean="0">
                <a:solidFill>
                  <a:srgbClr val="0066FF"/>
                </a:solidFill>
                <a:latin typeface="Comic Sans MS" pitchFamily="66" charset="0"/>
                <a:ea typeface="+mj-ea"/>
                <a:cs typeface="+mj-cs"/>
              </a:rPr>
              <a:t>, </a:t>
            </a:r>
            <a:r>
              <a:rPr kumimoji="0" lang="en-US" altLang="zh-TW" sz="5200" u="sng" dirty="0" smtClean="0">
                <a:solidFill>
                  <a:srgbClr val="0066FF"/>
                </a:solidFill>
                <a:latin typeface="Comic Sans MS" pitchFamily="66" charset="0"/>
                <a:ea typeface="+mj-ea"/>
                <a:cs typeface="+mj-cs"/>
              </a:rPr>
              <a:t>clean the floor</a:t>
            </a:r>
            <a:r>
              <a:rPr kumimoji="0" lang="en-US" altLang="zh-TW" sz="5200" dirty="0" smtClean="0">
                <a:solidFill>
                  <a:srgbClr val="0066FF"/>
                </a:solidFill>
                <a:latin typeface="Comic Sans MS" pitchFamily="66" charset="0"/>
                <a:ea typeface="+mj-ea"/>
                <a:cs typeface="+mj-cs"/>
              </a:rPr>
              <a:t>, </a:t>
            </a:r>
            <a:r>
              <a:rPr kumimoji="0" lang="en-US" altLang="zh-TW" sz="5200" u="sng" dirty="0" smtClean="0">
                <a:solidFill>
                  <a:srgbClr val="0066FF"/>
                </a:solidFill>
                <a:latin typeface="Comic Sans MS" pitchFamily="66" charset="0"/>
                <a:ea typeface="+mj-ea"/>
                <a:cs typeface="+mj-cs"/>
              </a:rPr>
              <a:t>fetch water</a:t>
            </a:r>
            <a:r>
              <a:rPr kumimoji="0" lang="en-US" altLang="zh-TW" sz="5200" dirty="0" smtClean="0">
                <a:solidFill>
                  <a:srgbClr val="0066FF"/>
                </a:solidFill>
                <a:latin typeface="Comic Sans MS" pitchFamily="66" charset="0"/>
                <a:ea typeface="+mj-ea"/>
                <a:cs typeface="+mj-cs"/>
              </a:rPr>
              <a:t>, and </a:t>
            </a:r>
            <a:r>
              <a:rPr kumimoji="0" lang="en-US" altLang="zh-TW" sz="5200" u="sng" dirty="0" smtClean="0">
                <a:solidFill>
                  <a:srgbClr val="0066FF"/>
                </a:solidFill>
                <a:latin typeface="Comic Sans MS" pitchFamily="66" charset="0"/>
                <a:ea typeface="+mj-ea"/>
                <a:cs typeface="+mj-cs"/>
              </a:rPr>
              <a:t>go to the market</a:t>
            </a:r>
            <a:r>
              <a:rPr kumimoji="0" lang="en-US" altLang="zh-TW" sz="5200" dirty="0" smtClean="0">
                <a:solidFill>
                  <a:srgbClr val="0066FF"/>
                </a:solidFill>
                <a:latin typeface="Comic Sans MS" pitchFamily="66" charset="0"/>
                <a:ea typeface="+mj-ea"/>
                <a:cs typeface="+mj-cs"/>
              </a:rPr>
              <a:t>.</a:t>
            </a:r>
            <a:endParaRPr kumimoji="0" lang="zh-TW" altLang="en-US" sz="5200" dirty="0">
              <a:solidFill>
                <a:srgbClr val="0066FF"/>
              </a:solidFill>
              <a:latin typeface="Comic Sans MS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998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 descr="pic507"/>
          <p:cNvPicPr>
            <a:picLocks noChangeAspect="1" noChangeArrowheads="1"/>
          </p:cNvPicPr>
          <p:nvPr/>
        </p:nvPicPr>
        <p:blipFill>
          <a:blip r:embed="rId2"/>
          <a:srcRect l="2344" t="22932" r="57031" b="2016"/>
          <a:stretch>
            <a:fillRect/>
          </a:stretch>
        </p:blipFill>
        <p:spPr bwMode="auto">
          <a:xfrm>
            <a:off x="2571750" y="0"/>
            <a:ext cx="37147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pic5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2131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pic516"/>
          <p:cNvPicPr>
            <a:picLocks noChangeAspect="1" noChangeArrowheads="1"/>
          </p:cNvPicPr>
          <p:nvPr/>
        </p:nvPicPr>
        <p:blipFill>
          <a:blip r:embed="rId4"/>
          <a:srcRect l="9653" t="9961" r="2823"/>
          <a:stretch>
            <a:fillRect/>
          </a:stretch>
        </p:blipFill>
        <p:spPr bwMode="auto">
          <a:xfrm>
            <a:off x="5857875" y="2571749"/>
            <a:ext cx="3286125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pic511"/>
          <p:cNvPicPr>
            <a:picLocks noChangeAspect="1" noChangeArrowheads="1"/>
          </p:cNvPicPr>
          <p:nvPr/>
        </p:nvPicPr>
        <p:blipFill>
          <a:blip r:embed="rId5"/>
          <a:srcRect l="23309" t="14117" r="8948" b="2769"/>
          <a:stretch>
            <a:fillRect/>
          </a:stretch>
        </p:blipFill>
        <p:spPr bwMode="auto">
          <a:xfrm>
            <a:off x="6115050" y="-507139"/>
            <a:ext cx="30289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-15997" y="3645024"/>
            <a:ext cx="9108505" cy="3140968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kumimoji="0" lang="en-US" altLang="zh-TW" sz="5000" dirty="0" smtClean="0">
                <a:solidFill>
                  <a:srgbClr val="0066FF"/>
                </a:solidFill>
                <a:latin typeface="Comic Sans MS" pitchFamily="66" charset="0"/>
                <a:ea typeface="+mj-ea"/>
                <a:cs typeface="+mj-cs"/>
              </a:rPr>
              <a:t>She </a:t>
            </a:r>
            <a:r>
              <a:rPr kumimoji="0" lang="en-US" altLang="zh-TW" sz="5000" dirty="0" smtClean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has to </a:t>
            </a:r>
            <a:r>
              <a:rPr kumimoji="0" lang="en-US" altLang="zh-TW" sz="5000" u="sng" dirty="0" smtClean="0">
                <a:solidFill>
                  <a:srgbClr val="0066FF"/>
                </a:solidFill>
                <a:latin typeface="Comic Sans MS" pitchFamily="66" charset="0"/>
                <a:ea typeface="+mj-ea"/>
                <a:cs typeface="+mj-cs"/>
              </a:rPr>
              <a:t>look after her younger brothers and sisters</a:t>
            </a:r>
            <a:r>
              <a:rPr kumimoji="0" lang="en-US" altLang="zh-TW" sz="5000" dirty="0" smtClean="0">
                <a:solidFill>
                  <a:srgbClr val="0066FF"/>
                </a:solidFill>
                <a:latin typeface="Comic Sans MS" pitchFamily="66" charset="0"/>
                <a:ea typeface="+mj-ea"/>
                <a:cs typeface="+mj-cs"/>
              </a:rPr>
              <a:t>, </a:t>
            </a:r>
            <a:r>
              <a:rPr kumimoji="0" lang="en-US" altLang="zh-TW" sz="5000" u="sng" dirty="0" smtClean="0">
                <a:solidFill>
                  <a:srgbClr val="0066FF"/>
                </a:solidFill>
                <a:latin typeface="Comic Sans MS" pitchFamily="66" charset="0"/>
                <a:ea typeface="+mj-ea"/>
                <a:cs typeface="+mj-cs"/>
              </a:rPr>
              <a:t>do the cooking</a:t>
            </a:r>
            <a:r>
              <a:rPr kumimoji="0" lang="en-US" altLang="zh-TW" sz="5000" dirty="0" smtClean="0">
                <a:solidFill>
                  <a:srgbClr val="0066FF"/>
                </a:solidFill>
                <a:latin typeface="Comic Sans MS" pitchFamily="66" charset="0"/>
                <a:ea typeface="+mj-ea"/>
                <a:cs typeface="+mj-cs"/>
              </a:rPr>
              <a:t>, and </a:t>
            </a:r>
            <a:r>
              <a:rPr kumimoji="0" lang="en-US" altLang="zh-TW" sz="5000" u="sng" dirty="0" smtClean="0">
                <a:solidFill>
                  <a:srgbClr val="0066FF"/>
                </a:solidFill>
                <a:latin typeface="Comic Sans MS" pitchFamily="66" charset="0"/>
                <a:ea typeface="+mj-ea"/>
                <a:cs typeface="+mj-cs"/>
              </a:rPr>
              <a:t>wash the clothes</a:t>
            </a:r>
            <a:r>
              <a:rPr kumimoji="0" lang="en-US" altLang="zh-TW" sz="5000" dirty="0" smtClean="0">
                <a:solidFill>
                  <a:srgbClr val="0066FF"/>
                </a:solidFill>
                <a:latin typeface="Comic Sans MS" pitchFamily="66" charset="0"/>
                <a:ea typeface="+mj-ea"/>
                <a:cs typeface="+mj-cs"/>
              </a:rPr>
              <a:t>.</a:t>
            </a:r>
            <a:endParaRPr kumimoji="0" lang="zh-TW" altLang="en-US" sz="5000" dirty="0">
              <a:solidFill>
                <a:srgbClr val="0066FF"/>
              </a:solidFill>
              <a:latin typeface="Comic Sans MS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7296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0"/>
            <a:ext cx="8986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buFont typeface="Wingdings" pitchFamily="2" charset="2"/>
              <a:buNone/>
            </a:pPr>
            <a:r>
              <a:rPr kumimoji="0" lang="en-US" altLang="zh-TW" sz="4500" dirty="0">
                <a:latin typeface="Comic Sans MS" pitchFamily="66" charset="0"/>
              </a:rPr>
              <a:t>UN Women released a </a:t>
            </a:r>
            <a:r>
              <a:rPr kumimoji="0" lang="en-US" altLang="zh-TW" sz="4500" dirty="0">
                <a:latin typeface="Comic Sans MS" pitchFamily="66" charset="0"/>
                <a:hlinkClick r:id="rId2"/>
              </a:rPr>
              <a:t>flagship report on the progress of the world's </a:t>
            </a:r>
            <a:r>
              <a:rPr kumimoji="0" lang="en-US" altLang="zh-TW" sz="4500" dirty="0" smtClean="0">
                <a:latin typeface="Comic Sans MS" pitchFamily="66" charset="0"/>
                <a:hlinkClick r:id="rId2"/>
              </a:rPr>
              <a:t>women</a:t>
            </a:r>
            <a:r>
              <a:rPr kumimoji="0" lang="en-US" altLang="zh-TW" sz="4500" dirty="0" smtClean="0">
                <a:latin typeface="Comic Sans MS" pitchFamily="66" charset="0"/>
              </a:rPr>
              <a:t>:</a:t>
            </a:r>
          </a:p>
          <a:p>
            <a:pPr marL="609600" indent="-609600">
              <a:buFont typeface="Wingdings" pitchFamily="2" charset="2"/>
              <a:buNone/>
            </a:pPr>
            <a:r>
              <a:rPr kumimoji="0" lang="en-US" altLang="zh-TW" sz="4500" dirty="0" smtClean="0">
                <a:latin typeface="Comic Sans MS" pitchFamily="66" charset="0"/>
              </a:rPr>
              <a:t>   Women </a:t>
            </a:r>
            <a:r>
              <a:rPr kumimoji="0" lang="en-US" altLang="zh-TW" sz="4500" dirty="0">
                <a:latin typeface="Comic Sans MS" pitchFamily="66" charset="0"/>
              </a:rPr>
              <a:t>around the globe do almost </a:t>
            </a:r>
            <a:r>
              <a:rPr kumimoji="0" lang="en-US" altLang="zh-TW" sz="4500" dirty="0">
                <a:solidFill>
                  <a:srgbClr val="FF0000"/>
                </a:solidFill>
                <a:latin typeface="Comic Sans MS" pitchFamily="66" charset="0"/>
              </a:rPr>
              <a:t>2.5 times </a:t>
            </a:r>
            <a:r>
              <a:rPr kumimoji="0" lang="en-US" altLang="zh-TW" sz="4500" dirty="0">
                <a:latin typeface="Comic Sans MS" pitchFamily="66" charset="0"/>
              </a:rPr>
              <a:t>more unpaid work than men. </a:t>
            </a:r>
            <a:endParaRPr kumimoji="0" lang="en-US" altLang="zh-TW" sz="4500" dirty="0" smtClean="0">
              <a:latin typeface="Comic Sans MS" pitchFamily="66" charset="0"/>
            </a:endParaRPr>
          </a:p>
          <a:p>
            <a:pPr marL="609600" indent="-609600">
              <a:buFont typeface="Wingdings" pitchFamily="2" charset="2"/>
              <a:buNone/>
            </a:pPr>
            <a:r>
              <a:rPr kumimoji="0" lang="en-US" altLang="zh-TW" sz="4500" dirty="0">
                <a:latin typeface="Comic Sans MS" pitchFamily="66" charset="0"/>
              </a:rPr>
              <a:t> </a:t>
            </a:r>
            <a:r>
              <a:rPr kumimoji="0" lang="en-US" altLang="zh-TW" sz="4500" dirty="0" smtClean="0">
                <a:latin typeface="Comic Sans MS" pitchFamily="66" charset="0"/>
              </a:rPr>
              <a:t>  Pakistan </a:t>
            </a:r>
            <a:r>
              <a:rPr kumimoji="0" lang="en-US" altLang="zh-TW" sz="4500" dirty="0">
                <a:latin typeface="Comic Sans MS" pitchFamily="66" charset="0"/>
              </a:rPr>
              <a:t>women do </a:t>
            </a:r>
            <a:r>
              <a:rPr kumimoji="0" lang="en-US" altLang="zh-TW" sz="4500" dirty="0">
                <a:solidFill>
                  <a:srgbClr val="FF0000"/>
                </a:solidFill>
                <a:latin typeface="Comic Sans MS" pitchFamily="66" charset="0"/>
              </a:rPr>
              <a:t>10 times </a:t>
            </a:r>
            <a:r>
              <a:rPr kumimoji="0" lang="en-US" altLang="zh-TW" sz="4500" dirty="0">
                <a:latin typeface="Comic Sans MS" pitchFamily="66" charset="0"/>
              </a:rPr>
              <a:t>what men do. </a:t>
            </a:r>
            <a:endParaRPr kumimoji="0" lang="en-US" altLang="zh-TW" sz="4500" dirty="0" smtClean="0">
              <a:latin typeface="Comic Sans MS" pitchFamily="66" charset="0"/>
            </a:endParaRPr>
          </a:p>
          <a:p>
            <a:pPr marL="609600" indent="-609600">
              <a:buFont typeface="Wingdings" pitchFamily="2" charset="2"/>
              <a:buNone/>
            </a:pPr>
            <a:r>
              <a:rPr kumimoji="0" lang="en-US" altLang="zh-TW" sz="4500" dirty="0">
                <a:latin typeface="Comic Sans MS" pitchFamily="66" charset="0"/>
              </a:rPr>
              <a:t> </a:t>
            </a:r>
            <a:r>
              <a:rPr kumimoji="0" lang="en-US" altLang="zh-TW" sz="4500" dirty="0" smtClean="0">
                <a:latin typeface="Comic Sans MS" pitchFamily="66" charset="0"/>
              </a:rPr>
              <a:t>  In </a:t>
            </a:r>
            <a:r>
              <a:rPr kumimoji="0" lang="en-US" altLang="zh-TW" sz="4500" dirty="0">
                <a:latin typeface="Comic Sans MS" pitchFamily="66" charset="0"/>
              </a:rPr>
              <a:t>Guatemala it is </a:t>
            </a:r>
            <a:r>
              <a:rPr kumimoji="0" lang="en-US" altLang="zh-TW" sz="4500" dirty="0" smtClean="0">
                <a:solidFill>
                  <a:srgbClr val="FF0000"/>
                </a:solidFill>
                <a:latin typeface="Comic Sans MS" pitchFamily="66" charset="0"/>
              </a:rPr>
              <a:t>5 </a:t>
            </a:r>
            <a:r>
              <a:rPr kumimoji="0" lang="en-US" altLang="zh-TW" sz="4500" dirty="0">
                <a:solidFill>
                  <a:srgbClr val="FF0000"/>
                </a:solidFill>
                <a:latin typeface="Comic Sans MS" pitchFamily="66" charset="0"/>
              </a:rPr>
              <a:t>times </a:t>
            </a:r>
            <a:r>
              <a:rPr kumimoji="0" lang="en-US" altLang="zh-TW" sz="4500" dirty="0">
                <a:latin typeface="Comic Sans MS" pitchFamily="66" charset="0"/>
              </a:rPr>
              <a:t>more.</a:t>
            </a:r>
            <a:br>
              <a:rPr kumimoji="0" lang="en-US" altLang="zh-TW" sz="4500" dirty="0">
                <a:latin typeface="Comic Sans MS" pitchFamily="66" charset="0"/>
              </a:rPr>
            </a:br>
            <a:r>
              <a:rPr kumimoji="0" lang="en-US" altLang="zh-TW" sz="4000" dirty="0">
                <a:latin typeface="Comic Sans MS" pitchFamily="66" charset="0"/>
              </a:rPr>
              <a:t/>
            </a:r>
            <a:br>
              <a:rPr kumimoji="0" lang="en-US" altLang="zh-TW" sz="4000" dirty="0">
                <a:latin typeface="Comic Sans MS" pitchFamily="66" charset="0"/>
              </a:rPr>
            </a:br>
            <a:endParaRPr kumimoji="0" lang="en-US" altLang="zh-TW" sz="40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15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1" descr="pic507"/>
          <p:cNvPicPr>
            <a:picLocks noChangeAspect="1" noChangeArrowheads="1"/>
          </p:cNvPicPr>
          <p:nvPr/>
        </p:nvPicPr>
        <p:blipFill>
          <a:blip r:embed="rId2"/>
          <a:srcRect t="21681" r="55075"/>
          <a:stretch>
            <a:fillRect/>
          </a:stretch>
        </p:blipFill>
        <p:spPr bwMode="auto">
          <a:xfrm>
            <a:off x="0" y="2714625"/>
            <a:ext cx="2500313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11" descr="pic507"/>
          <p:cNvPicPr>
            <a:picLocks noChangeAspect="1" noChangeArrowheads="1"/>
          </p:cNvPicPr>
          <p:nvPr/>
        </p:nvPicPr>
        <p:blipFill>
          <a:blip r:embed="rId2"/>
          <a:srcRect l="58029" t="21681"/>
          <a:stretch>
            <a:fillRect/>
          </a:stretch>
        </p:blipFill>
        <p:spPr bwMode="auto">
          <a:xfrm>
            <a:off x="2643188" y="2714625"/>
            <a:ext cx="2316162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12" descr="pic5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95850" y="2857500"/>
            <a:ext cx="42481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0" y="500063"/>
            <a:ext cx="9144000" cy="11430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kumimoji="0" lang="en-US" altLang="zh-TW" sz="6600" dirty="0">
                <a:solidFill>
                  <a:srgbClr val="0066FF"/>
                </a:solidFill>
                <a:latin typeface="Comic Sans MS" pitchFamily="66" charset="0"/>
                <a:ea typeface="+mj-ea"/>
                <a:cs typeface="+mj-cs"/>
              </a:rPr>
              <a:t>Do you like their chores?</a:t>
            </a:r>
            <a:endParaRPr kumimoji="0" lang="zh-TW" altLang="en-US" sz="6600" dirty="0">
              <a:solidFill>
                <a:srgbClr val="0066FF"/>
              </a:solidFill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標題 1"/>
          <p:cNvSpPr>
            <a:spLocks noGrp="1"/>
          </p:cNvSpPr>
          <p:nvPr>
            <p:ph type="title"/>
          </p:nvPr>
        </p:nvSpPr>
        <p:spPr>
          <a:xfrm>
            <a:off x="0" y="1214422"/>
            <a:ext cx="9144000" cy="1143000"/>
          </a:xfrm>
        </p:spPr>
        <p:txBody>
          <a:bodyPr/>
          <a:lstStyle/>
          <a:p>
            <a:pPr algn="l" eaLnBrk="1" hangingPunct="1"/>
            <a:r>
              <a:rPr lang="en-US" altLang="zh-TW" sz="6000" dirty="0" smtClean="0">
                <a:solidFill>
                  <a:srgbClr val="0066FF"/>
                </a:solidFill>
                <a:latin typeface="Comic Sans MS" pitchFamily="66" charset="0"/>
              </a:rPr>
              <a:t>2. Reflection—</a:t>
            </a:r>
            <a:br>
              <a:rPr lang="en-US" altLang="zh-TW" sz="6000" dirty="0" smtClean="0">
                <a:solidFill>
                  <a:srgbClr val="0066FF"/>
                </a:solidFill>
                <a:latin typeface="Comic Sans MS" pitchFamily="66" charset="0"/>
              </a:rPr>
            </a:br>
            <a:r>
              <a:rPr lang="en-US" altLang="zh-TW" sz="6000" dirty="0" smtClean="0">
                <a:solidFill>
                  <a:srgbClr val="0066FF"/>
                </a:solidFill>
                <a:latin typeface="Comic Sans MS" pitchFamily="66" charset="0"/>
              </a:rPr>
              <a:t>	</a:t>
            </a:r>
            <a:r>
              <a:rPr lang="en-US" altLang="zh-TW" sz="5800" dirty="0" smtClean="0">
                <a:solidFill>
                  <a:srgbClr val="0066FF"/>
                </a:solidFill>
                <a:latin typeface="Comic Sans MS" pitchFamily="66" charset="0"/>
              </a:rPr>
              <a:t>Who should do the chores?</a:t>
            </a:r>
            <a:r>
              <a:rPr lang="en-US" altLang="zh-TW" sz="6600" dirty="0" smtClean="0">
                <a:solidFill>
                  <a:srgbClr val="0066FF"/>
                </a:solidFill>
                <a:latin typeface="Comic Sans MS" pitchFamily="66" charset="0"/>
              </a:rPr>
              <a:t/>
            </a:r>
            <a:br>
              <a:rPr lang="en-US" altLang="zh-TW" sz="6600" dirty="0" smtClean="0">
                <a:solidFill>
                  <a:srgbClr val="0066FF"/>
                </a:solidFill>
                <a:latin typeface="Comic Sans MS" pitchFamily="66" charset="0"/>
              </a:rPr>
            </a:br>
            <a:r>
              <a:rPr lang="en-US" altLang="zh-TW" sz="6600" dirty="0" smtClean="0">
                <a:solidFill>
                  <a:srgbClr val="0066FF"/>
                </a:solidFill>
                <a:latin typeface="Comic Sans MS" pitchFamily="66" charset="0"/>
              </a:rPr>
              <a:t>  </a:t>
            </a:r>
            <a:endParaRPr lang="zh-TW" altLang="en-US" sz="6600" dirty="0" smtClean="0">
              <a:solidFill>
                <a:srgbClr val="0066FF"/>
              </a:solidFill>
              <a:latin typeface="Comic Sans MS" pitchFamily="66" charset="0"/>
            </a:endParaRPr>
          </a:p>
        </p:txBody>
      </p:sp>
      <p:pic>
        <p:nvPicPr>
          <p:cNvPr id="3" name="Picture 14" descr="article-2221694-15A1BCAE000005DC-900_634x46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214554"/>
            <a:ext cx="6072230" cy="4425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kumimoji="0" lang="en-US" altLang="zh-TW" sz="6600" dirty="0">
                <a:solidFill>
                  <a:srgbClr val="0066FF"/>
                </a:solidFill>
                <a:latin typeface="Comic Sans MS" pitchFamily="66" charset="0"/>
                <a:ea typeface="+mj-ea"/>
                <a:cs typeface="+mj-cs"/>
              </a:rPr>
              <a:t>Why do we have to do chores?</a:t>
            </a:r>
            <a:endParaRPr kumimoji="0" lang="zh-TW" altLang="en-US" sz="6600" dirty="0">
              <a:solidFill>
                <a:srgbClr val="0066FF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24578" name="Picture 4" descr="「children doing chores」的圖片搜尋結果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3071810"/>
            <a:ext cx="4105275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6" descr="Toddler-Chores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2714620"/>
            <a:ext cx="2600325" cy="371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AutoShape 8" descr="「children doing chores」的圖片搜尋結果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4581" name="AutoShape 10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4582" name="AutoShape 12" descr="2Q=="/>
          <p:cNvSpPr>
            <a:spLocks noChangeAspect="1" noChangeArrowheads="1"/>
          </p:cNvSpPr>
          <p:nvPr/>
        </p:nvSpPr>
        <p:spPr bwMode="auto">
          <a:xfrm>
            <a:off x="3708400" y="29241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標題 1"/>
          <p:cNvSpPr>
            <a:spLocks noGrp="1"/>
          </p:cNvSpPr>
          <p:nvPr>
            <p:ph type="title"/>
          </p:nvPr>
        </p:nvSpPr>
        <p:spPr>
          <a:xfrm>
            <a:off x="0" y="3071810"/>
            <a:ext cx="7668344" cy="1143000"/>
          </a:xfrm>
        </p:spPr>
        <p:txBody>
          <a:bodyPr/>
          <a:lstStyle/>
          <a:p>
            <a:pPr algn="l" eaLnBrk="1" hangingPunct="1"/>
            <a:r>
              <a:rPr lang="en-US" altLang="zh-TW" sz="6600" dirty="0" smtClean="0">
                <a:solidFill>
                  <a:srgbClr val="0066FF"/>
                </a:solidFill>
                <a:latin typeface="Comic Sans MS" pitchFamily="66" charset="0"/>
              </a:rPr>
              <a:t>3. </a:t>
            </a:r>
            <a:r>
              <a:rPr lang="en-US" altLang="zh-TW" sz="6600" dirty="0" err="1" smtClean="0">
                <a:solidFill>
                  <a:srgbClr val="0066FF"/>
                </a:solidFill>
                <a:latin typeface="Comic Sans MS" pitchFamily="66" charset="0"/>
              </a:rPr>
              <a:t>Piggybook</a:t>
            </a:r>
            <a:r>
              <a:rPr lang="en-US" altLang="zh-TW" sz="6600" dirty="0" smtClean="0">
                <a:solidFill>
                  <a:srgbClr val="0066FF"/>
                </a:solidFill>
                <a:latin typeface="Comic Sans MS" pitchFamily="66" charset="0"/>
              </a:rPr>
              <a:t>—</a:t>
            </a:r>
            <a:br>
              <a:rPr lang="en-US" altLang="zh-TW" sz="6600" dirty="0" smtClean="0">
                <a:solidFill>
                  <a:srgbClr val="0066FF"/>
                </a:solidFill>
                <a:latin typeface="Comic Sans MS" pitchFamily="66" charset="0"/>
              </a:rPr>
            </a:br>
            <a:r>
              <a:rPr lang="en-US" altLang="zh-TW" sz="5400" dirty="0" smtClean="0">
                <a:solidFill>
                  <a:srgbClr val="FF0000"/>
                </a:solidFill>
                <a:latin typeface="Comic Sans MS" pitchFamily="66" charset="0"/>
              </a:rPr>
              <a:t>Colors</a:t>
            </a:r>
            <a:r>
              <a:rPr lang="en-US" altLang="zh-TW" sz="5400" dirty="0" smtClean="0">
                <a:solidFill>
                  <a:srgbClr val="0066FF"/>
                </a:solidFill>
                <a:latin typeface="Comic Sans MS" pitchFamily="66" charset="0"/>
              </a:rPr>
              <a:t> (What do you see?)</a:t>
            </a:r>
            <a:br>
              <a:rPr lang="en-US" altLang="zh-TW" sz="5400" dirty="0" smtClean="0">
                <a:solidFill>
                  <a:srgbClr val="0066FF"/>
                </a:solidFill>
                <a:latin typeface="Comic Sans MS" pitchFamily="66" charset="0"/>
              </a:rPr>
            </a:br>
            <a:r>
              <a:rPr lang="en-US" altLang="zh-TW" sz="5400" dirty="0" smtClean="0">
                <a:solidFill>
                  <a:srgbClr val="FF0000"/>
                </a:solidFill>
                <a:latin typeface="Comic Sans MS" pitchFamily="66" charset="0"/>
              </a:rPr>
              <a:t>Sounds</a:t>
            </a:r>
            <a:r>
              <a:rPr lang="en-US" altLang="zh-TW" sz="5400" dirty="0" smtClean="0">
                <a:solidFill>
                  <a:srgbClr val="0066FF"/>
                </a:solidFill>
                <a:latin typeface="Comic Sans MS" pitchFamily="66" charset="0"/>
              </a:rPr>
              <a:t>(What do you hear?)</a:t>
            </a:r>
            <a:br>
              <a:rPr lang="en-US" altLang="zh-TW" sz="5400" dirty="0" smtClean="0">
                <a:solidFill>
                  <a:srgbClr val="0066FF"/>
                </a:solidFill>
                <a:latin typeface="Comic Sans MS" pitchFamily="66" charset="0"/>
              </a:rPr>
            </a:br>
            <a:r>
              <a:rPr lang="en-US" altLang="zh-TW" sz="5400" dirty="0" smtClean="0">
                <a:solidFill>
                  <a:srgbClr val="FF0000"/>
                </a:solidFill>
                <a:latin typeface="Comic Sans MS" pitchFamily="66" charset="0"/>
              </a:rPr>
              <a:t>Actions</a:t>
            </a:r>
            <a:r>
              <a:rPr lang="en-US" altLang="zh-TW" sz="5400" dirty="0" smtClean="0">
                <a:solidFill>
                  <a:srgbClr val="0066FF"/>
                </a:solidFill>
                <a:latin typeface="Comic Sans MS" pitchFamily="66" charset="0"/>
              </a:rPr>
              <a:t> (From humans to 	pigs and back)</a:t>
            </a:r>
            <a:r>
              <a:rPr lang="en-US" altLang="zh-TW" sz="6600" dirty="0" smtClean="0">
                <a:solidFill>
                  <a:srgbClr val="0066FF"/>
                </a:solidFill>
                <a:latin typeface="Comic Sans MS" pitchFamily="66" charset="0"/>
              </a:rPr>
              <a:t/>
            </a:r>
            <a:br>
              <a:rPr lang="en-US" altLang="zh-TW" sz="6600" dirty="0" smtClean="0">
                <a:solidFill>
                  <a:srgbClr val="0066FF"/>
                </a:solidFill>
                <a:latin typeface="Comic Sans MS" pitchFamily="66" charset="0"/>
              </a:rPr>
            </a:br>
            <a:r>
              <a:rPr lang="en-US" altLang="zh-TW" sz="6600" dirty="0" smtClean="0">
                <a:solidFill>
                  <a:srgbClr val="0066FF"/>
                </a:solidFill>
                <a:latin typeface="Comic Sans MS" pitchFamily="66" charset="0"/>
              </a:rPr>
              <a:t>  </a:t>
            </a:r>
            <a:endParaRPr lang="zh-TW" altLang="en-US" sz="6600" dirty="0" smtClean="0">
              <a:solidFill>
                <a:srgbClr val="0066FF"/>
              </a:solidFill>
              <a:latin typeface="Comic Sans MS" pitchFamily="66" charset="0"/>
            </a:endParaRPr>
          </a:p>
        </p:txBody>
      </p:sp>
      <p:pic>
        <p:nvPicPr>
          <p:cNvPr id="3" name="Picture 4" descr="220px-Anthony_Browne_November_20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5388" y="-1"/>
            <a:ext cx="2208612" cy="393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 descr="https://dryuc24b85zbr.cloudfront.net/tes/resources/6357129/image?width=500&amp;height=500&amp;version=14110349650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36613" y="-1250950"/>
            <a:ext cx="11106151" cy="832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97025" y="6062663"/>
            <a:ext cx="5976938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sz="440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Anthony Browne</a:t>
            </a:r>
            <a:endParaRPr lang="zh-TW" altLang="en-US" sz="4400" smtClean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5" name="向下箭號 4"/>
          <p:cNvSpPr>
            <a:spLocks noChangeArrowheads="1"/>
          </p:cNvSpPr>
          <p:nvPr/>
        </p:nvSpPr>
        <p:spPr bwMode="auto">
          <a:xfrm>
            <a:off x="4994275" y="1052513"/>
            <a:ext cx="647700" cy="792162"/>
          </a:xfrm>
          <a:prstGeom prst="downArrow">
            <a:avLst>
              <a:gd name="adj1" fmla="val 50000"/>
              <a:gd name="adj2" fmla="val 50071"/>
            </a:avLst>
          </a:prstGeom>
          <a:gradFill rotWithShape="0">
            <a:gsLst>
              <a:gs pos="0">
                <a:srgbClr val="002060"/>
              </a:gs>
              <a:gs pos="50000">
                <a:srgbClr val="0070C0"/>
              </a:gs>
              <a:gs pos="100000">
                <a:srgbClr val="002060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ctr">
              <a:spcBef>
                <a:spcPct val="50000"/>
              </a:spcBef>
            </a:pPr>
            <a:endParaRPr lang="zh-TW" altLang="en-US" sz="3500" u="none">
              <a:solidFill>
                <a:srgbClr val="000000"/>
              </a:solidFill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6" name="向下箭號 5"/>
          <p:cNvSpPr>
            <a:spLocks noChangeArrowheads="1"/>
          </p:cNvSpPr>
          <p:nvPr/>
        </p:nvSpPr>
        <p:spPr bwMode="auto">
          <a:xfrm>
            <a:off x="4165600" y="1025525"/>
            <a:ext cx="647700" cy="792163"/>
          </a:xfrm>
          <a:prstGeom prst="downArrow">
            <a:avLst>
              <a:gd name="adj1" fmla="val 50000"/>
              <a:gd name="adj2" fmla="val 50071"/>
            </a:avLst>
          </a:prstGeom>
          <a:gradFill rotWithShape="0">
            <a:gsLst>
              <a:gs pos="0">
                <a:srgbClr val="002060"/>
              </a:gs>
              <a:gs pos="50000">
                <a:srgbClr val="0070C0"/>
              </a:gs>
              <a:gs pos="100000">
                <a:srgbClr val="002060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ctr">
              <a:spcBef>
                <a:spcPct val="50000"/>
              </a:spcBef>
            </a:pPr>
            <a:endParaRPr lang="zh-TW" altLang="en-US" sz="3500" u="none">
              <a:solidFill>
                <a:srgbClr val="000000"/>
              </a:solidFill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7" name="向下箭號 6"/>
          <p:cNvSpPr>
            <a:spLocks noChangeArrowheads="1"/>
          </p:cNvSpPr>
          <p:nvPr/>
        </p:nvSpPr>
        <p:spPr bwMode="auto">
          <a:xfrm>
            <a:off x="3471863" y="836613"/>
            <a:ext cx="647700" cy="792162"/>
          </a:xfrm>
          <a:prstGeom prst="downArrow">
            <a:avLst>
              <a:gd name="adj1" fmla="val 50000"/>
              <a:gd name="adj2" fmla="val 50071"/>
            </a:avLst>
          </a:prstGeom>
          <a:gradFill rotWithShape="0">
            <a:gsLst>
              <a:gs pos="0">
                <a:srgbClr val="002060"/>
              </a:gs>
              <a:gs pos="50000">
                <a:srgbClr val="0070C0"/>
              </a:gs>
              <a:gs pos="100000">
                <a:srgbClr val="002060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ctr">
              <a:spcBef>
                <a:spcPct val="50000"/>
              </a:spcBef>
            </a:pPr>
            <a:endParaRPr lang="zh-TW" altLang="en-US" sz="3500" u="none">
              <a:solidFill>
                <a:srgbClr val="000000"/>
              </a:solidFill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8" name="向下箭號 7"/>
          <p:cNvSpPr>
            <a:spLocks noChangeArrowheads="1"/>
          </p:cNvSpPr>
          <p:nvPr/>
        </p:nvSpPr>
        <p:spPr bwMode="auto">
          <a:xfrm>
            <a:off x="5699125" y="1612900"/>
            <a:ext cx="647700" cy="792163"/>
          </a:xfrm>
          <a:prstGeom prst="downArrow">
            <a:avLst>
              <a:gd name="adj1" fmla="val 50000"/>
              <a:gd name="adj2" fmla="val 50071"/>
            </a:avLst>
          </a:prstGeom>
          <a:gradFill rotWithShape="0">
            <a:gsLst>
              <a:gs pos="0">
                <a:srgbClr val="002060"/>
              </a:gs>
              <a:gs pos="50000">
                <a:srgbClr val="0070C0"/>
              </a:gs>
              <a:gs pos="100000">
                <a:srgbClr val="002060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ctr">
              <a:spcBef>
                <a:spcPct val="50000"/>
              </a:spcBef>
            </a:pPr>
            <a:endParaRPr lang="zh-TW" altLang="en-US" sz="3500" u="none">
              <a:solidFill>
                <a:srgbClr val="000000"/>
              </a:solidFill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152400" y="-369888"/>
            <a:ext cx="9315450" cy="17303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kumimoji="0" lang="en-US" altLang="zh-TW" sz="9600" b="1" u="none" dirty="0">
                <a:solidFill>
                  <a:srgbClr val="0066FF"/>
                </a:solidFill>
                <a:latin typeface="Dotum" panose="020B0600000101010101" pitchFamily="34" charset="-127"/>
                <a:ea typeface="Dotum" panose="020B0600000101010101" pitchFamily="34" charset="-127"/>
                <a:cs typeface="+mj-cs"/>
              </a:rPr>
              <a:t>Piggyback</a:t>
            </a:r>
            <a:endParaRPr kumimoji="0" lang="zh-TW" altLang="en-US" sz="9600" b="1" u="none" dirty="0">
              <a:solidFill>
                <a:srgbClr val="0066FF"/>
              </a:solidFill>
              <a:latin typeface="Dotum" panose="020B0600000101010101" pitchFamily="34" charset="-127"/>
              <a:ea typeface="Dotum" panose="020B0600000101010101" pitchFamily="34" charset="-12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09657952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5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0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6" presetID="4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6" presetID="45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2" presetID="10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7" presetID="4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3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7" presetID="45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3" presetID="10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3" presetID="4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9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3" presetID="45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9" presetID="10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5" grpId="3" animBg="1"/>
      <p:bldP spid="5" grpId="4" animBg="1"/>
      <p:bldP spid="5" grpId="5" animBg="1"/>
      <p:bldP spid="6" grpId="0" animBg="1"/>
      <p:bldP spid="6" grpId="1" animBg="1"/>
      <p:bldP spid="6" grpId="2" animBg="1"/>
      <p:bldP spid="6" grpId="3" animBg="1"/>
      <p:bldP spid="6" grpId="4" animBg="1"/>
      <p:bldP spid="6" grpId="5" animBg="1"/>
      <p:bldP spid="7" grpId="0" animBg="1"/>
      <p:bldP spid="7" grpId="1" animBg="1"/>
      <p:bldP spid="7" grpId="2" animBg="1"/>
      <p:bldP spid="7" grpId="3" animBg="1"/>
      <p:bldP spid="7" grpId="4" animBg="1"/>
      <p:bldP spid="7" grpId="5" animBg="1"/>
      <p:bldP spid="8" grpId="0" animBg="1"/>
      <p:bldP spid="8" grpId="1" animBg="1"/>
      <p:bldP spid="8" grpId="2" animBg="1"/>
      <p:bldP spid="8" grpId="3" animBg="1"/>
      <p:bldP spid="8" grpId="4" animBg="1"/>
      <p:bldP spid="8" grpId="5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0"/>
            <a:ext cx="8986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algn="ctr">
              <a:buFont typeface="Wingdings" pitchFamily="2" charset="2"/>
              <a:buNone/>
              <a:defRPr/>
            </a:pPr>
            <a:r>
              <a:rPr kumimoji="0" lang="en-US" altLang="zh-TW" sz="6000" dirty="0" err="1" smtClean="0">
                <a:solidFill>
                  <a:srgbClr val="0066FF"/>
                </a:solidFill>
                <a:latin typeface="Comic Sans MS" pitchFamily="66" charset="0"/>
                <a:ea typeface="+mn-ea"/>
              </a:rPr>
              <a:t>Piggybook</a:t>
            </a:r>
            <a:endParaRPr kumimoji="0" lang="en-US" altLang="zh-TW" sz="6000" dirty="0">
              <a:solidFill>
                <a:srgbClr val="0066FF"/>
              </a:solidFill>
              <a:latin typeface="Comic Sans MS" pitchFamily="66" charset="0"/>
              <a:ea typeface="+mn-ea"/>
            </a:endParaRPr>
          </a:p>
          <a:p>
            <a:pPr marL="609600" indent="-609600" algn="ctr">
              <a:buFont typeface="Wingdings" pitchFamily="2" charset="2"/>
              <a:buNone/>
              <a:defRPr/>
            </a:pPr>
            <a:endParaRPr kumimoji="0" lang="en-US" altLang="zh-TW" sz="5400" dirty="0">
              <a:solidFill>
                <a:srgbClr val="0066FF"/>
              </a:solidFill>
              <a:latin typeface="Comic Sans MS" pitchFamily="66" charset="0"/>
              <a:ea typeface="+mn-ea"/>
            </a:endParaRPr>
          </a:p>
          <a:p>
            <a:pPr marL="609600" indent="-609600">
              <a:buFont typeface="Wingdings" pitchFamily="2" charset="2"/>
              <a:buNone/>
              <a:defRPr/>
            </a:pPr>
            <a:r>
              <a:rPr kumimoji="0" lang="en-US" altLang="zh-TW" sz="6000" dirty="0">
                <a:solidFill>
                  <a:srgbClr val="FF0000"/>
                </a:solidFill>
                <a:latin typeface="Comic Sans MS" pitchFamily="66" charset="0"/>
                <a:ea typeface="+mn-ea"/>
              </a:rPr>
              <a:t>C</a:t>
            </a:r>
            <a:r>
              <a:rPr kumimoji="0" lang="en-US" altLang="zh-TW" sz="6000" dirty="0">
                <a:solidFill>
                  <a:srgbClr val="FFFF00"/>
                </a:solidFill>
                <a:latin typeface="Comic Sans MS" pitchFamily="66" charset="0"/>
                <a:ea typeface="+mn-ea"/>
              </a:rPr>
              <a:t>o</a:t>
            </a:r>
            <a:r>
              <a:rPr kumimoji="0" lang="en-US" altLang="zh-TW" sz="6000" dirty="0">
                <a:solidFill>
                  <a:srgbClr val="0066FF"/>
                </a:solidFill>
                <a:latin typeface="Comic Sans MS" pitchFamily="66" charset="0"/>
                <a:ea typeface="+mn-ea"/>
              </a:rPr>
              <a:t>l</a:t>
            </a:r>
            <a:r>
              <a:rPr kumimoji="0" lang="en-US" altLang="zh-TW" sz="6000" dirty="0">
                <a:solidFill>
                  <a:srgbClr val="00B050"/>
                </a:solidFill>
                <a:latin typeface="Comic Sans MS" pitchFamily="66" charset="0"/>
                <a:ea typeface="+mn-ea"/>
              </a:rPr>
              <a:t>o</a:t>
            </a:r>
            <a:r>
              <a:rPr kumimoji="0" lang="en-US" altLang="zh-TW" sz="6000" dirty="0">
                <a:solidFill>
                  <a:srgbClr val="FF6600"/>
                </a:solidFill>
                <a:latin typeface="Comic Sans MS" pitchFamily="66" charset="0"/>
                <a:ea typeface="+mn-ea"/>
              </a:rPr>
              <a:t>r</a:t>
            </a:r>
            <a:r>
              <a:rPr kumimoji="0" lang="en-US" altLang="zh-TW" sz="6000" dirty="0">
                <a:solidFill>
                  <a:srgbClr val="0066FF"/>
                </a:solidFill>
                <a:latin typeface="Comic Sans MS" pitchFamily="66" charset="0"/>
                <a:ea typeface="+mn-ea"/>
              </a:rPr>
              <a:t> is one of the most emotionally evocative of artistic elements.</a:t>
            </a:r>
          </a:p>
        </p:txBody>
      </p:sp>
      <p:sp>
        <p:nvSpPr>
          <p:cNvPr id="15362" name="Text Box 1028"/>
          <p:cNvSpPr txBox="1">
            <a:spLocks noChangeArrowheads="1"/>
          </p:cNvSpPr>
          <p:nvPr/>
        </p:nvSpPr>
        <p:spPr bwMode="auto">
          <a:xfrm>
            <a:off x="1214438" y="6111875"/>
            <a:ext cx="7929562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000" b="1">
                <a:solidFill>
                  <a:srgbClr val="FFC000"/>
                </a:solidFill>
              </a:rPr>
              <a:t>Dr. Chi-Fen Emily Chen</a:t>
            </a:r>
          </a:p>
          <a:p>
            <a:pPr>
              <a:spcBef>
                <a:spcPct val="25000"/>
              </a:spcBef>
            </a:pPr>
            <a:r>
              <a:rPr lang="en-US" altLang="zh-TW" b="1">
                <a:solidFill>
                  <a:srgbClr val="FFC000"/>
                </a:solidFill>
              </a:rPr>
              <a:t>National Kaohsiung First University of Science &amp; Technology, Taiwan</a:t>
            </a:r>
          </a:p>
        </p:txBody>
      </p:sp>
    </p:spTree>
    <p:extLst>
      <p:ext uri="{BB962C8B-B14F-4D97-AF65-F5344CB8AC3E}">
        <p14:creationId xmlns:p14="http://schemas.microsoft.com/office/powerpoint/2010/main" val="142585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642938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buFont typeface="Wingdings" pitchFamily="2" charset="2"/>
              <a:buNone/>
              <a:defRPr/>
            </a:pPr>
            <a:r>
              <a:rPr kumimoji="0" lang="en-US" altLang="zh-TW" sz="3600" dirty="0">
                <a:solidFill>
                  <a:srgbClr val="0066FF"/>
                </a:solidFill>
                <a:latin typeface="+mn-lt"/>
                <a:ea typeface="+mn-ea"/>
              </a:rPr>
              <a:t> </a:t>
            </a:r>
            <a:endParaRPr kumimoji="0" lang="en-US" altLang="zh-TW" sz="4400" dirty="0">
              <a:solidFill>
                <a:srgbClr val="0066FF"/>
              </a:solidFill>
              <a:latin typeface="Comic Sans MS" pitchFamily="66" charset="0"/>
              <a:ea typeface="+mn-ea"/>
            </a:endParaRPr>
          </a:p>
          <a:p>
            <a:pPr marL="819150" lvl="1" indent="-431800">
              <a:lnSpc>
                <a:spcPts val="5000"/>
              </a:lnSpc>
              <a:spcBef>
                <a:spcPts val="1200"/>
              </a:spcBef>
              <a:buFont typeface="Arial" charset="0"/>
              <a:buChar char="–"/>
              <a:defRPr/>
            </a:pPr>
            <a:r>
              <a:rPr kumimoji="0" lang="en-US" altLang="zh-TW" sz="5400" dirty="0">
                <a:solidFill>
                  <a:srgbClr val="FF0000"/>
                </a:solidFill>
                <a:latin typeface="Comic Sans MS" pitchFamily="66" charset="0"/>
                <a:ea typeface="+mn-ea"/>
              </a:rPr>
              <a:t>Red</a:t>
            </a:r>
            <a:r>
              <a:rPr kumimoji="0" lang="en-US" altLang="zh-TW" sz="5400" dirty="0">
                <a:solidFill>
                  <a:srgbClr val="0066FF"/>
                </a:solidFill>
                <a:latin typeface="Comic Sans MS" pitchFamily="66" charset="0"/>
                <a:ea typeface="+mn-ea"/>
              </a:rPr>
              <a:t> and </a:t>
            </a:r>
            <a:r>
              <a:rPr kumimoji="0" lang="en-US" altLang="zh-TW" sz="5400" dirty="0">
                <a:solidFill>
                  <a:srgbClr val="FFC000"/>
                </a:solidFill>
                <a:latin typeface="Comic Sans MS" pitchFamily="66" charset="0"/>
                <a:ea typeface="+mn-ea"/>
              </a:rPr>
              <a:t>yellow</a:t>
            </a:r>
            <a:r>
              <a:rPr kumimoji="0" lang="en-US" altLang="zh-TW" sz="5400" dirty="0">
                <a:solidFill>
                  <a:srgbClr val="0066FF"/>
                </a:solidFill>
                <a:latin typeface="Comic Sans MS" pitchFamily="66" charset="0"/>
                <a:ea typeface="+mn-ea"/>
              </a:rPr>
              <a:t> (warm or hot colors):  suggesting </a:t>
            </a:r>
            <a:r>
              <a:rPr kumimoji="0" lang="en-US" altLang="zh-TW" sz="5400" dirty="0">
                <a:solidFill>
                  <a:srgbClr val="FF0000"/>
                </a:solidFill>
                <a:latin typeface="Comic Sans MS" pitchFamily="66" charset="0"/>
                <a:ea typeface="+mn-ea"/>
              </a:rPr>
              <a:t>excitement, warmth, </a:t>
            </a:r>
            <a:r>
              <a:rPr kumimoji="0" lang="en-US" altLang="zh-TW" sz="5400" u="sng" dirty="0">
                <a:solidFill>
                  <a:srgbClr val="FF0000"/>
                </a:solidFill>
                <a:latin typeface="Comic Sans MS" pitchFamily="66" charset="0"/>
                <a:ea typeface="+mn-ea"/>
              </a:rPr>
              <a:t>happiness</a:t>
            </a:r>
            <a:r>
              <a:rPr kumimoji="0" lang="en-US" altLang="zh-TW" sz="5400" dirty="0">
                <a:solidFill>
                  <a:srgbClr val="0066FF"/>
                </a:solidFill>
                <a:latin typeface="Comic Sans MS" pitchFamily="66" charset="0"/>
                <a:ea typeface="+mn-ea"/>
              </a:rPr>
              <a:t>. </a:t>
            </a:r>
          </a:p>
        </p:txBody>
      </p:sp>
      <p:sp>
        <p:nvSpPr>
          <p:cNvPr id="16386" name="Text Box 1028"/>
          <p:cNvSpPr txBox="1">
            <a:spLocks noChangeArrowheads="1"/>
          </p:cNvSpPr>
          <p:nvPr/>
        </p:nvSpPr>
        <p:spPr bwMode="auto">
          <a:xfrm>
            <a:off x="1214438" y="6111875"/>
            <a:ext cx="7929562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000" b="1">
                <a:solidFill>
                  <a:srgbClr val="FFC000"/>
                </a:solidFill>
              </a:rPr>
              <a:t>Dr. Chi-Fen Emily Chen</a:t>
            </a:r>
          </a:p>
          <a:p>
            <a:pPr>
              <a:spcBef>
                <a:spcPct val="25000"/>
              </a:spcBef>
            </a:pPr>
            <a:r>
              <a:rPr lang="en-US" altLang="zh-TW" b="1">
                <a:solidFill>
                  <a:srgbClr val="FFC000"/>
                </a:solidFill>
              </a:rPr>
              <a:t>National Kaohsiung First University of Science &amp; Technology, Taiwan</a:t>
            </a:r>
          </a:p>
        </p:txBody>
      </p:sp>
      <p:pic>
        <p:nvPicPr>
          <p:cNvPr id="5" name="Picture 10" descr="朱家故事01-圖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72000" y="2214554"/>
            <a:ext cx="3143272" cy="418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53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285776"/>
            <a:ext cx="9144000" cy="6500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buFont typeface="Wingdings" pitchFamily="2" charset="2"/>
              <a:buNone/>
              <a:defRPr/>
            </a:pPr>
            <a:r>
              <a:rPr kumimoji="0" lang="en-US" altLang="zh-TW" sz="3600" dirty="0">
                <a:solidFill>
                  <a:srgbClr val="0066FF"/>
                </a:solidFill>
                <a:latin typeface="+mn-lt"/>
                <a:ea typeface="+mn-ea"/>
              </a:rPr>
              <a:t> </a:t>
            </a:r>
            <a:endParaRPr kumimoji="0" lang="en-US" altLang="zh-TW" sz="4400" dirty="0">
              <a:solidFill>
                <a:srgbClr val="0066FF"/>
              </a:solidFill>
              <a:latin typeface="Comic Sans MS" pitchFamily="66" charset="0"/>
              <a:ea typeface="+mn-ea"/>
            </a:endParaRPr>
          </a:p>
          <a:p>
            <a:pPr marL="819150" lvl="1" indent="-431800">
              <a:lnSpc>
                <a:spcPts val="5800"/>
              </a:lnSpc>
              <a:spcBef>
                <a:spcPts val="1200"/>
              </a:spcBef>
              <a:buFont typeface="Arial" charset="0"/>
              <a:buChar char="–"/>
              <a:defRPr/>
            </a:pPr>
            <a:r>
              <a:rPr kumimoji="0" lang="en-US" altLang="zh-TW" sz="5400" dirty="0" smtClean="0">
                <a:solidFill>
                  <a:srgbClr val="0066FF"/>
                </a:solidFill>
                <a:latin typeface="Comic Sans MS" pitchFamily="66" charset="0"/>
                <a:ea typeface="+mn-ea"/>
              </a:rPr>
              <a:t>However</a:t>
            </a:r>
            <a:r>
              <a:rPr kumimoji="0" lang="en-US" altLang="zh-TW" sz="5400" dirty="0">
                <a:solidFill>
                  <a:srgbClr val="0066FF"/>
                </a:solidFill>
                <a:latin typeface="Comic Sans MS" pitchFamily="66" charset="0"/>
                <a:ea typeface="+mn-ea"/>
              </a:rPr>
              <a:t>, </a:t>
            </a:r>
            <a:r>
              <a:rPr kumimoji="0" lang="en-US" altLang="zh-TW" sz="5400" dirty="0">
                <a:solidFill>
                  <a:srgbClr val="FF0000"/>
                </a:solidFill>
                <a:latin typeface="Comic Sans MS" pitchFamily="66" charset="0"/>
                <a:ea typeface="+mn-ea"/>
              </a:rPr>
              <a:t>red</a:t>
            </a:r>
            <a:r>
              <a:rPr kumimoji="0" lang="en-US" altLang="zh-TW" sz="5400" dirty="0">
                <a:solidFill>
                  <a:srgbClr val="0066FF"/>
                </a:solidFill>
                <a:latin typeface="Comic Sans MS" pitchFamily="66" charset="0"/>
                <a:ea typeface="+mn-ea"/>
              </a:rPr>
              <a:t> can also signify </a:t>
            </a:r>
            <a:r>
              <a:rPr kumimoji="0" lang="en-US" altLang="zh-TW" sz="5400" u="sng" dirty="0">
                <a:solidFill>
                  <a:srgbClr val="FF0000"/>
                </a:solidFill>
                <a:latin typeface="Comic Sans MS" pitchFamily="66" charset="0"/>
                <a:ea typeface="+mn-ea"/>
              </a:rPr>
              <a:t>danger</a:t>
            </a:r>
            <a:r>
              <a:rPr kumimoji="0" lang="en-US" altLang="zh-TW" sz="5400" dirty="0">
                <a:solidFill>
                  <a:srgbClr val="FF0000"/>
                </a:solidFill>
                <a:latin typeface="Comic Sans MS" pitchFamily="66" charset="0"/>
                <a:ea typeface="+mn-ea"/>
              </a:rPr>
              <a:t> </a:t>
            </a:r>
            <a:r>
              <a:rPr kumimoji="0" lang="en-US" altLang="zh-TW" sz="5400" dirty="0">
                <a:solidFill>
                  <a:srgbClr val="0066FF"/>
                </a:solidFill>
                <a:latin typeface="Comic Sans MS" pitchFamily="66" charset="0"/>
                <a:ea typeface="+mn-ea"/>
              </a:rPr>
              <a:t>or </a:t>
            </a:r>
            <a:r>
              <a:rPr kumimoji="0" lang="en-US" altLang="zh-TW" sz="5400" u="sng" dirty="0">
                <a:solidFill>
                  <a:srgbClr val="FF0000"/>
                </a:solidFill>
                <a:latin typeface="Comic Sans MS" pitchFamily="66" charset="0"/>
                <a:ea typeface="+mn-ea"/>
              </a:rPr>
              <a:t>boldness</a:t>
            </a:r>
            <a:r>
              <a:rPr kumimoji="0" lang="en-US" altLang="zh-TW" sz="5400" dirty="0">
                <a:solidFill>
                  <a:srgbClr val="0066FF"/>
                </a:solidFill>
                <a:latin typeface="Comic Sans MS" pitchFamily="66" charset="0"/>
                <a:ea typeface="+mn-ea"/>
              </a:rPr>
              <a:t>, and </a:t>
            </a:r>
            <a:endParaRPr kumimoji="0" lang="en-US" altLang="zh-TW" sz="5400" dirty="0" smtClean="0">
              <a:solidFill>
                <a:srgbClr val="0066FF"/>
              </a:solidFill>
              <a:latin typeface="Comic Sans MS" pitchFamily="66" charset="0"/>
              <a:ea typeface="+mn-ea"/>
            </a:endParaRPr>
          </a:p>
          <a:p>
            <a:pPr marL="819150" lvl="1" indent="-431800">
              <a:lnSpc>
                <a:spcPts val="5800"/>
              </a:lnSpc>
              <a:spcBef>
                <a:spcPts val="1200"/>
              </a:spcBef>
              <a:buFont typeface="Arial" charset="0"/>
              <a:buChar char="–"/>
              <a:defRPr/>
            </a:pPr>
            <a:endParaRPr kumimoji="0" lang="en-US" altLang="zh-TW" sz="5400" dirty="0" smtClean="0">
              <a:solidFill>
                <a:srgbClr val="0066FF"/>
              </a:solidFill>
              <a:latin typeface="Comic Sans MS" pitchFamily="66" charset="0"/>
              <a:ea typeface="+mn-ea"/>
            </a:endParaRPr>
          </a:p>
          <a:p>
            <a:pPr marL="819150" lvl="1" indent="-431800">
              <a:lnSpc>
                <a:spcPts val="5800"/>
              </a:lnSpc>
              <a:spcBef>
                <a:spcPts val="1200"/>
              </a:spcBef>
              <a:defRPr/>
            </a:pPr>
            <a:r>
              <a:rPr kumimoji="0" lang="zh-TW" altLang="en-US" sz="5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</a:rPr>
              <a:t>  </a:t>
            </a:r>
            <a:r>
              <a:rPr kumimoji="0" lang="en-US" altLang="zh-TW" sz="5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</a:rPr>
              <a:t>yellow </a:t>
            </a:r>
            <a:r>
              <a:rPr kumimoji="0" lang="en-US" altLang="zh-TW" sz="54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</a:rPr>
              <a:t>cowardice</a:t>
            </a:r>
            <a:r>
              <a:rPr kumimoji="0" lang="en-US" altLang="zh-TW" sz="5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</a:rPr>
              <a:t> </a:t>
            </a:r>
            <a:r>
              <a:rPr kumimoji="0" lang="en-US" altLang="zh-TW" sz="5400" dirty="0">
                <a:solidFill>
                  <a:srgbClr val="0066FF"/>
                </a:solidFill>
                <a:latin typeface="Comic Sans MS" pitchFamily="66" charset="0"/>
                <a:ea typeface="+mn-ea"/>
              </a:rPr>
              <a:t>or </a:t>
            </a:r>
            <a:r>
              <a:rPr kumimoji="0" lang="en-US" altLang="zh-TW" sz="5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</a:rPr>
              <a:t>cheerfulness</a:t>
            </a:r>
            <a:r>
              <a:rPr kumimoji="0" lang="en-US" altLang="zh-TW" sz="5400" dirty="0">
                <a:solidFill>
                  <a:srgbClr val="0066FF"/>
                </a:solidFill>
                <a:latin typeface="Comic Sans MS" pitchFamily="66" charset="0"/>
                <a:ea typeface="+mn-ea"/>
              </a:rPr>
              <a:t>.</a:t>
            </a:r>
          </a:p>
        </p:txBody>
      </p:sp>
      <p:sp>
        <p:nvSpPr>
          <p:cNvPr id="16386" name="Text Box 1028"/>
          <p:cNvSpPr txBox="1">
            <a:spLocks noChangeArrowheads="1"/>
          </p:cNvSpPr>
          <p:nvPr/>
        </p:nvSpPr>
        <p:spPr bwMode="auto">
          <a:xfrm>
            <a:off x="1214438" y="6111875"/>
            <a:ext cx="7929562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000" b="1">
                <a:solidFill>
                  <a:srgbClr val="FFC000"/>
                </a:solidFill>
              </a:rPr>
              <a:t>Dr. Chi-Fen Emily Chen</a:t>
            </a:r>
          </a:p>
          <a:p>
            <a:pPr>
              <a:spcBef>
                <a:spcPct val="25000"/>
              </a:spcBef>
            </a:pPr>
            <a:r>
              <a:rPr lang="en-US" altLang="zh-TW" b="1">
                <a:solidFill>
                  <a:srgbClr val="FFC000"/>
                </a:solidFill>
              </a:rPr>
              <a:t>National Kaohsiung First University of Science &amp; Technology, Taiwan</a:t>
            </a:r>
          </a:p>
        </p:txBody>
      </p:sp>
      <p:pic>
        <p:nvPicPr>
          <p:cNvPr id="5" name="Picture 4" descr="朱家故事09-2圖"/>
          <p:cNvPicPr>
            <a:picLocks noChangeAspect="1" noChangeArrowheads="1"/>
          </p:cNvPicPr>
          <p:nvPr/>
        </p:nvPicPr>
        <p:blipFill>
          <a:blip r:embed="rId2"/>
          <a:srcRect t="231" r="60156"/>
          <a:stretch>
            <a:fillRect/>
          </a:stretch>
        </p:blipFill>
        <p:spPr>
          <a:xfrm>
            <a:off x="7215206" y="3500438"/>
            <a:ext cx="1928794" cy="3123673"/>
          </a:xfrm>
          <a:prstGeom prst="rect">
            <a:avLst/>
          </a:prstGeom>
        </p:spPr>
      </p:pic>
      <p:pic>
        <p:nvPicPr>
          <p:cNvPr id="6" name="Picture 2" descr="朱家故事28-圖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45834" y="1214422"/>
            <a:ext cx="2798166" cy="175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308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-357222" y="-785842"/>
            <a:ext cx="9501222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lnSpc>
                <a:spcPct val="85000"/>
              </a:lnSpc>
              <a:buFont typeface="Wingdings" pitchFamily="2" charset="2"/>
              <a:buNone/>
              <a:defRPr/>
            </a:pPr>
            <a:r>
              <a:rPr kumimoji="0" lang="en-US" altLang="zh-TW" sz="4400" dirty="0">
                <a:solidFill>
                  <a:srgbClr val="0066FF"/>
                </a:solidFill>
                <a:latin typeface="Comic Sans MS" pitchFamily="66" charset="0"/>
                <a:ea typeface="+mn-ea"/>
              </a:rPr>
              <a:t>  </a:t>
            </a:r>
          </a:p>
          <a:p>
            <a:pPr marL="819150" lvl="1" indent="-466725">
              <a:spcBef>
                <a:spcPts val="2400"/>
              </a:spcBef>
              <a:buFont typeface="Arial" charset="0"/>
              <a:buChar char="–"/>
              <a:defRPr/>
            </a:pPr>
            <a:r>
              <a:rPr kumimoji="0" lang="en-US" altLang="zh-TW" sz="5400" dirty="0">
                <a:solidFill>
                  <a:srgbClr val="0066FF"/>
                </a:solidFill>
                <a:latin typeface="Comic Sans MS" pitchFamily="66" charset="0"/>
                <a:ea typeface="+mn-ea"/>
              </a:rPr>
              <a:t>Value describes the overall intensity or strength of the light. </a:t>
            </a:r>
          </a:p>
        </p:txBody>
      </p:sp>
      <p:sp>
        <p:nvSpPr>
          <p:cNvPr id="19458" name="Text Box 1028"/>
          <p:cNvSpPr txBox="1">
            <a:spLocks noChangeArrowheads="1"/>
          </p:cNvSpPr>
          <p:nvPr/>
        </p:nvSpPr>
        <p:spPr bwMode="auto">
          <a:xfrm>
            <a:off x="3943343" y="5903893"/>
            <a:ext cx="520065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000" b="1" dirty="0">
                <a:solidFill>
                  <a:srgbClr val="FFC000"/>
                </a:solidFill>
              </a:rPr>
              <a:t>Dr. Chi-Fen Emily Chen</a:t>
            </a:r>
          </a:p>
          <a:p>
            <a:pPr>
              <a:spcBef>
                <a:spcPct val="25000"/>
              </a:spcBef>
            </a:pPr>
            <a:r>
              <a:rPr lang="en-US" altLang="zh-TW" sz="1600" b="1" dirty="0">
                <a:solidFill>
                  <a:srgbClr val="FFC000"/>
                </a:solidFill>
              </a:rPr>
              <a:t>National Kaohsiung First University of Science &amp; Technology, Taiwan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571604" y="2714620"/>
            <a:ext cx="4686300" cy="3298227"/>
            <a:chOff x="41" y="0"/>
            <a:chExt cx="5760" cy="4878"/>
          </a:xfrm>
        </p:grpSpPr>
        <p:pic>
          <p:nvPicPr>
            <p:cNvPr id="6" name="Picture 5" descr="朱家故事05-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1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449" y="3285"/>
              <a:ext cx="5326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endParaRPr kumimoji="0" lang="en-US" altLang="zh-TW" sz="3200" b="1" dirty="0">
                <a:solidFill>
                  <a:srgbClr val="663300"/>
                </a:solidFill>
                <a:latin typeface="Comic Sans MS" pitchFamily="66" charset="0"/>
              </a:endParaRPr>
            </a:p>
            <a:p>
              <a:endParaRPr kumimoji="0" lang="en-US" altLang="zh-TW" sz="3200" b="1" dirty="0">
                <a:solidFill>
                  <a:srgbClr val="663300"/>
                </a:solidFill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768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-357222" y="-857280"/>
            <a:ext cx="9501222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lnSpc>
                <a:spcPct val="85000"/>
              </a:lnSpc>
              <a:buFont typeface="Wingdings" pitchFamily="2" charset="2"/>
              <a:buNone/>
              <a:defRPr/>
            </a:pPr>
            <a:r>
              <a:rPr kumimoji="0" lang="en-US" altLang="zh-TW" sz="4400" dirty="0">
                <a:solidFill>
                  <a:srgbClr val="0066FF"/>
                </a:solidFill>
                <a:latin typeface="Comic Sans MS" pitchFamily="66" charset="0"/>
                <a:ea typeface="+mn-ea"/>
              </a:rPr>
              <a:t>  </a:t>
            </a:r>
          </a:p>
          <a:p>
            <a:pPr marL="819150" lvl="1" indent="-466725">
              <a:spcBef>
                <a:spcPts val="2400"/>
              </a:spcBef>
              <a:buFont typeface="Arial" charset="0"/>
              <a:buChar char="–"/>
              <a:defRPr/>
            </a:pPr>
            <a:r>
              <a:rPr kumimoji="0" lang="en-US" altLang="zh-TW" sz="5400" dirty="0" smtClean="0">
                <a:solidFill>
                  <a:srgbClr val="0066FF"/>
                </a:solidFill>
                <a:latin typeface="Comic Sans MS" pitchFamily="66" charset="0"/>
                <a:ea typeface="+mn-ea"/>
              </a:rPr>
              <a:t>Darker </a:t>
            </a:r>
            <a:r>
              <a:rPr kumimoji="0" lang="en-US" altLang="zh-TW" sz="5400" dirty="0">
                <a:solidFill>
                  <a:srgbClr val="0066FF"/>
                </a:solidFill>
                <a:latin typeface="Comic Sans MS" pitchFamily="66" charset="0"/>
                <a:ea typeface="+mn-ea"/>
              </a:rPr>
              <a:t>values are usually associated with gloomier subjects, while lighter ones with happier subjects.</a:t>
            </a:r>
          </a:p>
        </p:txBody>
      </p:sp>
      <p:sp>
        <p:nvSpPr>
          <p:cNvPr id="19458" name="Text Box 1028"/>
          <p:cNvSpPr txBox="1">
            <a:spLocks noChangeArrowheads="1"/>
          </p:cNvSpPr>
          <p:nvPr/>
        </p:nvSpPr>
        <p:spPr bwMode="auto">
          <a:xfrm>
            <a:off x="0" y="5899355"/>
            <a:ext cx="520065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000" b="1" dirty="0">
                <a:solidFill>
                  <a:srgbClr val="FFC000"/>
                </a:solidFill>
              </a:rPr>
              <a:t>Dr. Chi-Fen Emily Chen</a:t>
            </a:r>
          </a:p>
          <a:p>
            <a:pPr>
              <a:spcBef>
                <a:spcPct val="25000"/>
              </a:spcBef>
            </a:pPr>
            <a:r>
              <a:rPr lang="en-US" altLang="zh-TW" sz="1600" b="1" dirty="0">
                <a:solidFill>
                  <a:srgbClr val="FFC000"/>
                </a:solidFill>
              </a:rPr>
              <a:t>National Kaohsiung First University of Science &amp; Technology, Taiwan</a:t>
            </a: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3635896" y="3429000"/>
            <a:ext cx="5508104" cy="2880320"/>
            <a:chOff x="0" y="1200"/>
            <a:chExt cx="5760" cy="3120"/>
          </a:xfrm>
        </p:grpSpPr>
        <p:pic>
          <p:nvPicPr>
            <p:cNvPr id="6" name="Picture 2" descr="朱家故事20-圖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200"/>
              <a:ext cx="2843" cy="3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3" descr="朱家故事21-圖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32" y="1200"/>
              <a:ext cx="2928" cy="3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80373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標題 1"/>
          <p:cNvSpPr>
            <a:spLocks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en-US" altLang="zh-TW" sz="5400">
                <a:solidFill>
                  <a:srgbClr val="0066FF"/>
                </a:solidFill>
                <a:latin typeface="Comic Sans MS" pitchFamily="66" charset="0"/>
              </a:rPr>
              <a:t>Super 6 reading strategies</a:t>
            </a:r>
            <a:endParaRPr kumimoji="0" lang="zh-TW" altLang="en-US" sz="5400">
              <a:solidFill>
                <a:srgbClr val="0066FF"/>
              </a:solidFill>
              <a:latin typeface="Comic Sans MS" pitchFamily="66" charset="0"/>
            </a:endParaRPr>
          </a:p>
        </p:txBody>
      </p:sp>
      <p:pic>
        <p:nvPicPr>
          <p:cNvPr id="87043" name="Picture 3" descr="reading-strategi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974725"/>
            <a:ext cx="6227763" cy="5883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 descr="朱家故事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88" y="-107950"/>
            <a:ext cx="6072187" cy="696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0" y="0"/>
            <a:ext cx="2143125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kumimoji="0" lang="en-US" altLang="zh-TW" sz="3600" b="1" dirty="0">
                <a:solidFill>
                  <a:srgbClr val="003399"/>
                </a:solidFill>
                <a:latin typeface="Comic Sans MS" pitchFamily="66" charset="0"/>
              </a:rPr>
              <a:t>“</a:t>
            </a:r>
            <a:r>
              <a:rPr kumimoji="0" lang="en-US" altLang="zh-TW" sz="3600" b="1" i="1" dirty="0">
                <a:solidFill>
                  <a:srgbClr val="003399"/>
                </a:solidFill>
                <a:latin typeface="Comic Sans MS" pitchFamily="66" charset="0"/>
              </a:rPr>
              <a:t>When is Mom coming home?” </a:t>
            </a:r>
            <a:r>
              <a:rPr kumimoji="0" lang="en-US" altLang="zh-TW" sz="3600" b="1" dirty="0">
                <a:solidFill>
                  <a:srgbClr val="003399"/>
                </a:solidFill>
                <a:latin typeface="Comic Sans MS" pitchFamily="66" charset="0"/>
              </a:rPr>
              <a:t>the boys </a:t>
            </a:r>
            <a:r>
              <a:rPr kumimoji="0" lang="en-US" altLang="zh-TW" sz="3600" b="1" u="sng" dirty="0">
                <a:solidFill>
                  <a:srgbClr val="FF0000"/>
                </a:solidFill>
                <a:latin typeface="Comic Sans MS" pitchFamily="66" charset="0"/>
              </a:rPr>
              <a:t>squealed</a:t>
            </a:r>
            <a:r>
              <a:rPr kumimoji="0" lang="en-US" altLang="zh-TW" sz="3600" b="1" dirty="0">
                <a:solidFill>
                  <a:srgbClr val="003399"/>
                </a:solidFill>
                <a:latin typeface="Comic Sans MS" pitchFamily="66" charset="0"/>
              </a:rPr>
              <a:t> after another horrible meal.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7000875" y="1571625"/>
            <a:ext cx="2143125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kumimoji="0" lang="en-US" altLang="zh-TW" sz="3600" b="1" dirty="0">
                <a:solidFill>
                  <a:srgbClr val="003399"/>
                </a:solidFill>
                <a:latin typeface="Comic Sans MS" pitchFamily="66" charset="0"/>
              </a:rPr>
              <a:t>“</a:t>
            </a:r>
            <a:r>
              <a:rPr kumimoji="0" lang="en-US" altLang="zh-TW" sz="3600" b="1" i="1" dirty="0">
                <a:solidFill>
                  <a:srgbClr val="003399"/>
                </a:solidFill>
                <a:latin typeface="Comic Sans MS" pitchFamily="66" charset="0"/>
              </a:rPr>
              <a:t>How should I know?”</a:t>
            </a:r>
          </a:p>
        </p:txBody>
      </p:sp>
      <p:pic>
        <p:nvPicPr>
          <p:cNvPr id="6" name="PIGLET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28596" y="5786454"/>
            <a:ext cx="723904" cy="723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6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標題 1"/>
          <p:cNvSpPr>
            <a:spLocks noGrp="1"/>
          </p:cNvSpPr>
          <p:nvPr>
            <p:ph type="title"/>
          </p:nvPr>
        </p:nvSpPr>
        <p:spPr>
          <a:xfrm>
            <a:off x="683568" y="2428875"/>
            <a:ext cx="8460432" cy="1143000"/>
          </a:xfrm>
        </p:spPr>
        <p:txBody>
          <a:bodyPr/>
          <a:lstStyle/>
          <a:p>
            <a:pPr algn="l" eaLnBrk="1" hangingPunct="1"/>
            <a:r>
              <a:rPr lang="en-US" altLang="zh-TW" sz="6600" dirty="0" smtClean="0">
                <a:solidFill>
                  <a:srgbClr val="0066FF"/>
                </a:solidFill>
                <a:latin typeface="Comic Sans MS" pitchFamily="66" charset="0"/>
              </a:rPr>
              <a:t>4. Critical thinking—</a:t>
            </a:r>
            <a:br>
              <a:rPr lang="en-US" altLang="zh-TW" sz="6600" dirty="0" smtClean="0">
                <a:solidFill>
                  <a:srgbClr val="0066FF"/>
                </a:solidFill>
                <a:latin typeface="Comic Sans MS" pitchFamily="66" charset="0"/>
              </a:rPr>
            </a:br>
            <a:r>
              <a:rPr lang="en-US" altLang="zh-TW" sz="6600" dirty="0" smtClean="0">
                <a:solidFill>
                  <a:srgbClr val="0066FF"/>
                </a:solidFill>
                <a:latin typeface="Comic Sans MS" pitchFamily="66" charset="0"/>
              </a:rPr>
              <a:t/>
            </a:r>
            <a:br>
              <a:rPr lang="en-US" altLang="zh-TW" sz="6600" dirty="0" smtClean="0">
                <a:solidFill>
                  <a:srgbClr val="0066FF"/>
                </a:solidFill>
                <a:latin typeface="Comic Sans MS" pitchFamily="66" charset="0"/>
              </a:rPr>
            </a:br>
            <a:r>
              <a:rPr lang="en-US" altLang="zh-TW" sz="6600" dirty="0" smtClean="0">
                <a:solidFill>
                  <a:srgbClr val="0066FF"/>
                </a:solidFill>
                <a:latin typeface="Comic Sans MS" pitchFamily="66" charset="0"/>
              </a:rPr>
              <a:t>Think about our roles in a family.</a:t>
            </a:r>
            <a:br>
              <a:rPr lang="en-US" altLang="zh-TW" sz="6600" dirty="0" smtClean="0">
                <a:solidFill>
                  <a:srgbClr val="0066FF"/>
                </a:solidFill>
                <a:latin typeface="Comic Sans MS" pitchFamily="66" charset="0"/>
              </a:rPr>
            </a:br>
            <a:r>
              <a:rPr lang="en-US" altLang="zh-TW" sz="6600" dirty="0" smtClean="0">
                <a:solidFill>
                  <a:srgbClr val="0066FF"/>
                </a:solidFill>
                <a:latin typeface="Comic Sans MS" pitchFamily="66" charset="0"/>
              </a:rPr>
              <a:t/>
            </a:r>
            <a:br>
              <a:rPr lang="en-US" altLang="zh-TW" sz="6600" dirty="0" smtClean="0">
                <a:solidFill>
                  <a:srgbClr val="0066FF"/>
                </a:solidFill>
                <a:latin typeface="Comic Sans MS" pitchFamily="66" charset="0"/>
              </a:rPr>
            </a:br>
            <a:r>
              <a:rPr lang="en-US" altLang="zh-TW" sz="6600" dirty="0" smtClean="0">
                <a:solidFill>
                  <a:srgbClr val="0066FF"/>
                </a:solidFill>
                <a:latin typeface="Comic Sans MS" pitchFamily="66" charset="0"/>
              </a:rPr>
              <a:t>(Gender Equality)  </a:t>
            </a:r>
            <a:endParaRPr lang="zh-TW" altLang="en-US" sz="6600" dirty="0" smtClean="0">
              <a:solidFill>
                <a:srgbClr val="0066FF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標題 1"/>
          <p:cNvSpPr>
            <a:spLocks noGrp="1"/>
          </p:cNvSpPr>
          <p:nvPr>
            <p:ph type="title"/>
          </p:nvPr>
        </p:nvSpPr>
        <p:spPr>
          <a:xfrm>
            <a:off x="460374" y="642938"/>
            <a:ext cx="8683625" cy="1143000"/>
          </a:xfrm>
        </p:spPr>
        <p:txBody>
          <a:bodyPr/>
          <a:lstStyle/>
          <a:p>
            <a:pPr algn="l" eaLnBrk="1" hangingPunct="1"/>
            <a:r>
              <a:rPr lang="en-US" altLang="zh-TW" sz="6600" dirty="0" smtClean="0">
                <a:solidFill>
                  <a:srgbClr val="0066FF"/>
                </a:solidFill>
                <a:latin typeface="Comic Sans MS" pitchFamily="66" charset="0"/>
              </a:rPr>
              <a:t>Why did Mrs. Piggott have to leave?</a:t>
            </a:r>
            <a:endParaRPr lang="zh-TW" altLang="en-US" sz="6600" dirty="0" smtClean="0">
              <a:solidFill>
                <a:srgbClr val="0066FF"/>
              </a:solidFill>
              <a:latin typeface="Comic Sans MS" pitchFamily="66" charset="0"/>
            </a:endParaRPr>
          </a:p>
        </p:txBody>
      </p:sp>
      <p:sp>
        <p:nvSpPr>
          <p:cNvPr id="52226" name="AutoShape 2" descr="Image result for woman leaving with a lugg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latin typeface="Calibri" pitchFamily="34" charset="0"/>
            </a:endParaRPr>
          </a:p>
        </p:txBody>
      </p:sp>
      <p:sp>
        <p:nvSpPr>
          <p:cNvPr id="52227" name="AutoShape 4" descr="data:image/jpeg;base64,/9j/4AAQSkZJRgABAQAAAQABAAD/2wCEAAkGBxQTEhUUEhQVFhQUFxUWFRQXFBUUFxQUFRQWFxYUFRQYHCggGBolHBQVITEhJSkrLi4uFx8zODMsNygtLisBCgoKDg0OGhAQFy4kHBwsLCwsLCwsLCwsLCwsLCwsLCwsLCwsLCwsLCwsLCwsLCwsLCwsLCwsLCwsLCwsLCwsLP/AABEIALcBEwMBIgACEQEDEQH/xAAbAAABBQEBAAAAAAAAAAAAAAAFAAIDBAYHAf/EAEkQAAECAgQICQcKBgMBAQAAAAEAAgMRBAUSIQYiMUFRYXGREzJTgZKhscHRFFJyk7LS8AcjJDNCY4KiwuEVNENUYnOj4vEWs//EABkBAAMBAQEAAAAAAAAAAAAAAAABAgMEBf/EACgRAAICAQMDAwUBAQAAAAAAAAABAhEDITEyBBJBIjNxEyNRYfCR4f/aAAwDAQACEQMRAD8AMMrWHpd6t/gpm1nD/wA/Vv8ABWGFTNSM0VG1i3zYnqn+CkbTx5kX1ZVtqkagZDBi2hOThl4wkcimI+OZSQ4LnGTQSZHIJqeJRAy+LEZDnkEwXHYBlOpJtLcaTMzWY+e6PYVj8O+NDGrvK6YX0UPt8HEiEyxnmw2665lx3he4Q4O0SkMbEMITa0kWSW3A3gyN+RH1YoOxs4TBbet1g6fn4e39JUNOZRYDi00RzpZ2kkdb5otUlNguisayBYJnJ2jFJ845u1bxl6XoZtamlpIxHbD2LP15Adc48UAAagAtHSGzaRpCCVvTWloAIIOTZmuXHleyO/pFuyXB6jWWAnK6bjskLI3dqMSVKqXTYw/49wRagQ5xGjXPdf3LaKpI5ZtuTb/JoYUOzDA0NAT3G9idG4u5MnjN1BWMlblPMhjsp+NKKMGUoW7KU0AylZGHWOsEKwX4o2tVek8Qai32lKOJzhDEEI+QINThejEXihCqwCcQZBRsstvUVx3COiOh0mKbJs8K++RlIvJF/OuwQzjN+MoXP8NqwitpEWDMcE4NuIM5OaJ3z0zTkri0KEu2SZmqc23CkAS66QF85aFp/k0hObBihzXN+cmJgjK0adiCOiFgtw+PDFppy3jYtDgFXMWkiMYxBLCwNkCLnWp5SdAXNjejOjql6k/0aSGPjeny+OZJov8AjSU6XcrRzMoUkxLWJYlZE7VrLfoUco/3X51deL+ZMjPstJmBLObk2CKZEf7r86YWx9MHc/xV5pmkUgBxZH0wui/3lG6HH8+F0He8iTgmEJiBhhR+Uherd7ySIFqSoRC2nQ/PZ0h4qVtYQuUZ0h4psOjM81u4KyyC3zRuCkaGNrGFyjOkFahVlCa1rpGKXkthtbxSWgFxe7IALQ/fIvGwxoG5Mp9wh7H9bm+CjI2kVE9FYPdaDXOYS6bw2yBxGgNabzKTcuKe6u5uUjKcriSXHa43lQUeJjP2j2Qp3LFKhyk2NOW/NcB2LQUb6gaw5AD2o/Q/qB+JKew8W5zOuSRSIh1j2QvavpnBva8AEtzXyvBHenYQNlHf+H2QqTSuyHFfBzz5P5NbGwihGETJwJBFkC1mzEZutZZsWdGhOOTGFrTKI+TeYSEk1rk8uDrIMxYM2yyNcftBpums54b1R1dP1f01TRuKsh2WtacobI7QBNHKlZOJsBPd3rM1VWzHnGcA4zmTcCTLIcy1lRNvcdQG8z7lVGSduwtHyc6injjZ4J9JNyhJxxsVFl2aFvGMdqJodEF6EBFSPq3ap9V6fAMwV48Ta4aZ9YUdXvmBrATEFTxULrHIEWhiYQqsxdsKIgyg3LNYX5SIH0gHz4Y3hzh4LdtWY+UWiOcILwJytNMs05EdhWsdzOW2hzyFGcCwE5ZgjYMhWs+SijExaS3MLBnK64u67xvQGqqG2I4FzTJriZ8W0ZESEr7jOZyLp+B9Hay2GAABuQaSbzrK42nFNnRlzRm4x8/8IK2reBAcA64n0iZaZNFwUEOvqM7JEHSb2G9ZnDOJ9IllkxvtPPegYbIcX4+Cqhibin3HHPqO2bXbsdIFKY4Atc03ZCSOuRVd8d+ZjHbIw7C0LL162XBS5MZ8l6E+VxGnFe8SzWiRuJkhRm1dlSzQjKqN2Y8bkP8Akb4JppMbkP8Alb4K1QItpjTpa07xPvUzgiLtWaPcFmkx+QHrR4JhpEfkW+tHuooQmEKgBnDx+Rb63/qvERkkmIbDVhqFQ6sh6D03eKnbVcLzes+KTBBIKCszdD2O9pRNquDybUqwhNY2GGgASfcNblnk2RS8lKj8d+0eyFOx+4qpAOM/aPZCtKBD7S0VDd8w38SzJK0FXH6O3a7tUZNi8W5z7CT+Zf8Ag9hqHBE8Ix9If+D2GoZJdkOKOafJimvC5Nc5QRIisiyw6PILofyXR3Oo7y4kziENnOVlrRk5y7cuUUqKbN15zDOScy7LghReAo7YfmtkTpdKbiNriUmjXHuaKkOTbrSjc/FGuz2hMc/GPo/qCRsEXFVIgv8Aj4zq2B2KnGzc/chDGtleq9AYBdoJG4qad7tg71DDuftcO4+KYgzCF3MhlY5CdaKQ8g2IZWQxSktwYN4S6aG4aUl0OhviMytsbnENPU5XHnFPN2qnhc21V8YfcudztbPuWhmzCVK60Wz1bhm6l0bBnJF9Fv6lzWoDNrT8Tvkul4NQ5QohzmXYsc/E5um93/Tn2GB+lOllssHaciHxyQBnuv3IjhS76TEuzM32R4ofFcZTB/8AVWPgjLN7j+QhX75cD/qHag7wCdBl1ovhI66D/r70JhiZu69qWPii83Nm3qukWIMPFc7EYMUWjcxuVTGsxyUbofuvKi+qZ6Mtxl3K+SsobHb4Xwga6s/uo3Q/dRmtPuo3QHiibioyqAGmtvuY3QHivFfJSTAbDU7UIh0eJyzugz3VO2iROXf0YfupsSCrFVrg3Q9j/aChbRH8vE3M91KsWlrYQLi7j3mU+MNCyn4KXkpUZ179o9kKcOVaAMZ+0eyFMVJI8laKqv5dvpO7VmXFaapjKjt9J3aoybGmLkYHCW6kv2M9gIU4ophX/MO2N9kIO5y68fFHNk5MZEcq7nKSI5Vi5WZjqAy1Hgt0xYe4OB7l2yrrofM4rjGD7Z0uAP8AJx3Mce5dkop+b/D2p+DaBee/FbtCYXYx9E9oXjjczaOxRg452FI1DrXXDYqdIzc6nYcUbO5QUnMpQyEcY7EyeO3aO1OJxuZMecdu0dqYBtmQIfWAudsV1iq04ZdhUobM/E4p2KGtBaocQaYUQflcFK7inYo5zozhqcN//q0M2c7wcaBDYc8gepdNwc+oeTnPcuY4PPk1g0ABdNwe/ln+kewLHqOJy9L7n+nPMI4n0mKM2KN7GobEYSwSKs18fpMac+MOprR3Ic7aVUOKIyL1v5DOEgug/wCvvQho03a0erzJAP3fVNCHAEkjNJTj4lZ+bNhUlIayAwvcAMYWiZX8I6XYrRrWByrOkFVwdE4DQRnd7bkT4MaBuCiPn5Z2LivhFN1awOVZ0go3VtB5Vm9XzDGgbgmOhjQNyoAca3g8q3ekrtgaBuSTAghlWGlC4cWNybPWH3VYY+N5kPpu8E2IItVetTdD2P7Qo2uj6IW9yVY2rEO3KePxZyyjSs5+CvDB0J2M7m7FNNVoRxnc3YpbSkgkK0lSunRxqe4dY8VmLS0dQO+Y/G7uWeXiaYuRiMLB9IPot7EDcUawwJFI/A3vQNxXXj4o58nJkUYqBxU0RVnFWZhHBETpjNTYh/LLvXXoV0PmC5NgOydKcfNhO63MHiusfYPMq8G0C0Tc34zKKePzHsT3HFb8ZlDPH+NBSNA3COKNg7FFScydRzihMpOZQUV3m8JkR2O34zhexCq1IfJzTt7j3JiNCwqCmZQvYL02mG4KRmfcLiNqrUN04Thr+OxWY5xnbSqVAOLEGvxWiIZgKkErtF24rptQH6ITpc5c0oNz3jNbd7RXTKlEqGNru0rDqeJz9KvuM5rXn18X039RI7kOa2fxkRWtAOFiOnP5xx3vKr0a+eac/wBlUdjKb1YTrwXQP9cvzIKSROWlGsJB9SP8D7SC2uMM8gd2VTj4ovNzZr8FYk4Oxx7Ae9GSs7gxDtwHNJI+cN7SWnisNxF6Imqm8pG9dE8VEfPydceK+C8Uxyomqm+fG9dE8VG6qW+fF9dE8VYF4lJDTVLfPi+uieKSYEsN6sMehbKxh6Xerf7qmh1iz/P1cTwTFQVaVDW5xIf4/wBKrtrJmiJ6t/gvayjh0OGROU4mUFpusZis5+B+GDG8Z34e9SEqBrsZ2xvenTSIJHOWhwcfOju9MrLRoty0eCLp0Z/pn46lGXiXi5GTwx+vGuG3tegJKOYZu+kD/W323oASt8XBGOXmxsUqs4qaIVXeVoQjRfJ8ycaMdDWDpOcf0rp7ziLnHydMujO0vYNwJ/Uuhx3ShhX4Nolt5xWqsXY4T3xMUfGZUIlIxxJIs01FOKFHS3ZFFQYs4YO1QVo+4bR2FQUexIgzFVKbE4u39JUUI3qKtH3DUW9bpd6YGgocaYGxT0o4pQaj0xsOHbiODWtEy4mQA+MyBVPh42kPjtc1kOHDLbDi+TntJdjEGQHFF2aaltXQ6dWEac+T3fGZVqrdx/jShFZYVUS0fpEHJKXCNJu1NJQU4cwYQ+blGc66yC5gAvvLi3sVpozZWoz8d3pOl03Lp1ViVDYNvtFcpqqk2jM3TM9kzOXWuq0J/wBFh7Aetc/UvRGPSL7j/vJzmsW3k5ySev8AdRNbIbtmxKNCMpmf7pkeJNsr9E+bJNaIwkFcIW/U+gfbKBEAPbln3Xo5hEZcFqY7/wDRwQOWNPOG9ajHxRefmzVYKH5t/p/paO5HCVmsES4wowEpgtsk3icspHMihbSPPherd7yUd38nVDgi+So3FUXMpHKQvVu95Ruh0jlIfqz7yoZemkhvBUjlIfqz7ySYDoasQ1UY7WN6mbEHnDeE2IusUFbg2GEC4FwOqYBE9yTI7fOb0gpm0tonJ7L7iCWkHaJ3qJptaDVeTNtcbfFdj5JNJ4pcL9Cs+TxD/Tf0SilEo0ZkaJFbGHzgAs8GAGhoErMnXTzq3Ci0iRtxhO/isIEs2VxvWX3PwV2w/IA/hUZ9zYbtujatRV9GFFotl5AdMudfOXxJZiHSaY52PSGFuhsItPSLz2KaJQnRRKI9xGi0QPygIljySWtDj9OLtGSwnrVro9xBstAO2ZP6kH8vC29BwEgtBt/Okmc3uMxqxZb1dh4GUaYnCZLVan1lbRuKSM5RTbZzh9NBUL6WF0CscDIAxmyDQRiWGnPLjnwVuh4K0Q5YLTtVWyexGBqnCeLRmubDbDIc60bYeSDIC4tcNC9GG1MDp8LMZ2FrS0id4xgTzrogwRo3IQdzvFRUnAuA6VlkOHLLZhtNrUbYd1SS7mWkkZ6B8pZAxmkjQWtu52yKhg/KKXxLoDdpeRvEj2rWjBCj8jB6B7ihWFeDcKFRjEhwobCxzCS1rgSCbMr3G7GCUpSo0hVqyCnYaUiJDMNgbCacpYXh+WdzrV25MwerWmRYrYYive1gLiHWXXC4Tc4TykZ8yz4Fy13yewHfPPaQL2NvbPIHG6/WFzQnKU9WduaEYY9EGgKdmsC/7XB8XmBWZworulQ4r4LntADWOFljZ338aWkLfSiee3oDxWCw6o58paXGdqEL5S4r3Xda2ySajocuBJzpg0x4kRpdFe55Dbi4zlPRo5lkqVRQ9z55iAO3vC2nBShHYFlDn1uJ7u5Y4dZWzp6qoxSQMfQ5JUaFfJEHi4qCAy9dR5kmaOp3SIHxoC6/AuokL/W0/lBXGaC05prssT+WaBlEOX5FjnewumVSkzBxIkryZ5Lghb4+Y5OfOicZk7pZL81+jvQuNCE8h0S25FszmVB7CFs+DOpw/wCV4QGNObpHQjmEr7PB5cjhz8I9BCRPmPPK+ajHxKzv1s0GBj5ti7WdrloHFZzBB0m0g5QBDIlnuebkSNZ/dReiPeRHkzpx+2v7yXnKJzlUNZ/cxui33lE+sTyEXcz3lZRcLkkONYu5CL+T3l6gBsOgQvMbuCnZQIfmN3BJhU7SqEetocPzG7gpG0WH5jdwSBUoKljE2mHk4m5nvKOlU5wbcx4vF5DJXnPIzU4Khp5xOcdqEAPgq/RghtEiA34o2ukdwCIQafDblI3nwVNioJsCkAVFtbwtI6X7J/8AFofnM6f7KdRjayHzZ2jtXtBaoKfS2PYWtiw2kyvJLgJGeS6e9RUeklo+vgH8B95PwLyGw1e2ULFYHl4XQPivTWJ5aH0P3U6jCthD8IaNbosdsv6byNrRaHWAqxrV3KDmhfumvrRxEi4kG4jgMxRTGnqc4htuW/wBgSoznedEcdwa3uKxAgWS5l+KSLxI3G65arBumvZR2NaYkpvOLCtCZe77UjNc2FepnodU/tr9mzsrHYdQZxYGtsQbi3xREVpF0xfUf9ELrqI6JEg2i4yETjMsSmWZLhPItcvFnL0/uIG05tmEdfgmUv5NIsgYdIBJIm1zbAaDlkROclcfDtxoTL5WrRkLRAbjZM+QDnWs4Un+tG9UB+lZ4Vo2b9W9UjAxPk3pDeLGhuGtzh1WCqtHwEpJnNzWkEiUw7sXSmRpTx4j/SZk2ZExtJcMgdl0NW6s4mkYOh4E0u24cI1gABDyJhxOUCy4mYlnC01CpdMYTBfC4QwwPnGya1wzEWpAnVOaL+Vv0O3MTIlKi/ZB5ywKZw7txxqOqRUfS40iXUZ5kJniOyag69VRTWOEzRH3aYAnP8QRJtKjz4o6TVZjuyTWf0dasvv80Z+k1nCsh1IguAEmguhZySZTLc9yfwtH/tyZfcf9UWLlRh8Z3pHtVfR/bJck90j2hxW3thQiwEzcSyxz3i9W3JoSJVxj2kt2eFRuXrionFWIS9TLSSABbGRfPb0P3VhkKLyg6AXNBSovKP6cT3k4Rovnu6T/ABVWFHTRAi8p+RqkbAicqei3wXMC6If6jhscfFegPn9a/pFSOjroKgrA4nOFzA0ulf3cbePBMiupLhJ1LjEaLXggKOm1WMmxE5LjMKgkf1onSUvkzuWidJDCjsMl6uOmA4f1YnSHgvBAdyj96QUdkSXGHUY8o/eozQ5/beedAUdsmvZriJq+Yvc7evP4cNJ6kBR2+a9LwM43riH8MGvq8E4VU3X1eCB0a+uXDymN6X6Qi2CNZNFuA5wEsds7hI8YT2385WTqujBjJDXl7lWpkMPJBz9xXNH3Gd81eFWdY8rh8ozpt8UCpscRIrnDisFhpyzkSSRznqXOXVQ1xF1/it+G2IYGgDsVZ3SSM+kgu5v8DampLG0hzoj2MAhyFpwbMucMkzfcEcdXdHH9eD61niucV/RhFeJ5ghn8JbkvlomrxL0Iz6jXIzq5r+i/3EH1jPFMdhHRf7iF0wuWfwpmg70hVrBmWhhR084TUT+4h75phwponLN5g49y5oavboTfIW+agKOkOwxoY/rfkie6lFwyoRl9IaNRDgdxC5v5INA3JjqCw5WNPMlWozob8MKHy7eYP8EApeFdD4RxMSKQT9kRA03DJkWZ/h8PzBuC88laPsDcFSFRpP8A6ygZ3R9z/FNdhXQPvjzO8VnhCb5oXtgeagKQd/8AqKAfsRT+Hxco3YT0Dkop/APeQbgxoS4NFhQVOE1B/t4vqx7y8Qvg0k7Akawp4hlQikBLyjWkBZsr0NVYRAn8IgCaR0rwsTQ7X1JGLoQB6Ga06WtRE60kATrwqIbU8T09SAHhqeGaZeKaJA336tB1rx0SaAJrQ0BLhAoLSQekBOTqXjo2pQmIVE56YBmzIA6gepDWv+cOzw8EZNIYILIjgXsFzgBZsnJIumgFKjSdaALQTig33HIJ85XLC+6z08sfR2/oK0ATe0a1qqQLpLK4PDhImzt+AtPHBzXkpZncieljUL/JmKY6TydKqxOpWcIG2HtGeR7UM8p1LfGvSjkz+4yXhF5wqjtLy5aGRLwq94XSoQAnBo+JooRLMZr0wkLyyNC8cEUB6ZJpIUZnqTbfxIJ0A8yXiZaPwAvLZRQWPXk00nWU20UUBJaSUVspIoBgYnNaiLKOdfMfiStshHOZdqYgO1kspT2t+M6OMoo27BPsUdkjKN80gBQhle8Eid54oJOrJ1XBRknQQclyAKAhJ4g6u1XsYcYkaF41xJzy3bTPMEAVRC0diT3htwMznOjZr1qxGjGcmmel19+yeZRgu0neUUMqWl4XK5wbtJ3lMcHecd5RQipNObPWrLYZ0nrTjBdpKKGVb9G9NmrXBvzElSUNji8AzlO8TOQIoCh5QW4sptDphp0yziRBFyoxSXOFwa0Tk0Xi/KiZhTO3avfJgo7Vdmryzaq9DRVFH8lhMcIYcYrcpDSZknigzzAZtNxRaDSHSJcAyUzORkdhOa8DMs1RqcxrJGEeEkGmI2TiWjJIOdIG4ZiMulQVnWUaMLNzWZL8p0TksOxt6o745cMVZDX9KD4xAMw24HSqDWHQrECgy161YFGzLojGlR52SXdJsrQW5jkPVrTnw7JkZKwKJoUggTFl34XaDoOrsVEFIEaQvZjSFI6gkEgi8Zl6yiEpgR2hp7fBeFw0jcfBWDQ000RICsSNPUUrTftbwL/3VkURI0PUmKitwAN7STLLJt42iaisjS7cPFXPJTmUnBH7YnrGXnzH4vQFFCy3/LcPFKTf8upX/JZ8W/tG0ZuxR+TnQgCpZbof1JK0WpIAM3AYok3Sb9wmo+Ha3izOkyA3AzSSSAa7hDeXSHNzSXgo875kyymeTmSSSsYodxxpy2yG4K1CgtdIiUr9O8T796SSAPHUZovEzlN8pAATnLZzqCIC+77OjOZafBJJADG0cL2wEkkAegBeGDPN2BepIA8MEJvBpJIsD0QNnWpqLRjMnQ1xy6pd6SSBkbqORlluBTmwAReEkkxC8mbNSigjMEkkhibRJLzgEkkAeiCAphAzpJIEPNGtCWccU6QPsnuPNsrw4MwvUkhngYkGal6kgBCGF6WJJIARgrwQgkkiwPHQG5c4yFMdC5+r9kkkwPBCCSSS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latin typeface="Calibri" pitchFamily="34" charset="0"/>
            </a:endParaRPr>
          </a:p>
        </p:txBody>
      </p:sp>
      <p:pic>
        <p:nvPicPr>
          <p:cNvPr id="52228" name="Picture 6" descr="http://i.huffpost.com/gen/2050996/images/o-WOMAN-WITH-SUITCASE-faceboo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2643188"/>
            <a:ext cx="7199313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707" name="Group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3405401"/>
              </p:ext>
            </p:extLst>
          </p:nvPr>
        </p:nvGraphicFramePr>
        <p:xfrm>
          <a:off x="214342" y="171194"/>
          <a:ext cx="8929658" cy="6686806"/>
        </p:xfrm>
        <a:graphic>
          <a:graphicData uri="http://schemas.openxmlformats.org/drawingml/2006/table">
            <a:tbl>
              <a:tblPr/>
              <a:tblGrid>
                <a:gridCol w="2889659"/>
                <a:gridCol w="2250243"/>
                <a:gridCol w="2175234"/>
                <a:gridCol w="1614522"/>
              </a:tblGrid>
              <a:tr h="8114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新細明體" charset="-120"/>
                        </a:rPr>
                        <a:t>Chores</a:t>
                      </a:r>
                      <a:endParaRPr kumimoji="0" lang="zh-TW" altLang="en-US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 pitchFamily="66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新細明體" charset="-120"/>
                        </a:rPr>
                        <a:t>Mother</a:t>
                      </a:r>
                      <a:endParaRPr kumimoji="0" lang="zh-TW" altLang="en-US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 pitchFamily="66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新細明體" charset="-120"/>
                        </a:rPr>
                        <a:t>Father</a:t>
                      </a:r>
                      <a:endParaRPr kumimoji="0" lang="zh-TW" altLang="en-US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 pitchFamily="66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omic Sans MS" pitchFamily="66" charset="0"/>
                          <a:ea typeface="新細明體" charset="-120"/>
                        </a:rPr>
                        <a:t>Sons</a:t>
                      </a:r>
                      <a:endParaRPr kumimoji="0" lang="zh-TW" altLang="en-US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omic Sans MS" pitchFamily="66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46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新細明體" charset="-120"/>
                        </a:rPr>
                        <a:t>washed the dishes</a:t>
                      </a:r>
                      <a:endParaRPr kumimoji="0" lang="zh-TW" altLang="en-US" sz="3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4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</a:tr>
              <a:tr h="846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新細明體" charset="-120"/>
                        </a:rPr>
                        <a:t>made the beds</a:t>
                      </a:r>
                      <a:endParaRPr kumimoji="0" lang="zh-TW" altLang="en-US" sz="3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</a:tr>
              <a:tr h="846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新細明體" charset="-120"/>
                        </a:rPr>
                        <a:t>vacuumed the carpets</a:t>
                      </a:r>
                      <a:endParaRPr kumimoji="0" lang="zh-TW" altLang="en-US" sz="3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</a:tr>
              <a:tr h="846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新細明體" charset="-120"/>
                        </a:rPr>
                        <a:t>washed the clothes</a:t>
                      </a:r>
                      <a:endParaRPr kumimoji="0" lang="zh-TW" altLang="en-US" sz="3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</a:tr>
              <a:tr h="846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新細明體" charset="-120"/>
                        </a:rPr>
                        <a:t>ironed the clothes</a:t>
                      </a:r>
                      <a:endParaRPr kumimoji="0" lang="zh-TW" altLang="en-US" sz="3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0E8"/>
                    </a:solidFill>
                  </a:tcPr>
                </a:tc>
              </a:tr>
              <a:tr h="846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新細明體" charset="-120"/>
                        </a:rPr>
                        <a:t>cooked the meals</a:t>
                      </a:r>
                      <a:endParaRPr kumimoji="0" lang="zh-TW" altLang="en-US" sz="3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0F4"/>
                    </a:solidFill>
                  </a:tcPr>
                </a:tc>
              </a:tr>
            </a:tbl>
          </a:graphicData>
        </a:graphic>
      </p:graphicFrame>
      <p:sp>
        <p:nvSpPr>
          <p:cNvPr id="7" name="標題 1"/>
          <p:cNvSpPr txBox="1">
            <a:spLocks/>
          </p:cNvSpPr>
          <p:nvPr/>
        </p:nvSpPr>
        <p:spPr bwMode="auto">
          <a:xfrm>
            <a:off x="3571868" y="1000108"/>
            <a:ext cx="13573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kumimoji="0" lang="zh-TW" altLang="en-US" sz="6000" dirty="0">
                <a:solidFill>
                  <a:srgbClr val="000000"/>
                </a:solidFill>
                <a:latin typeface="Calibri" pitchFamily="34" charset="0"/>
              </a:rPr>
              <a:t>✔</a:t>
            </a:r>
            <a:endParaRPr kumimoji="0" lang="zh-TW" altLang="en-US" sz="6000" dirty="0">
              <a:latin typeface="Calibri" pitchFamily="34" charset="0"/>
            </a:endParaRPr>
          </a:p>
        </p:txBody>
      </p:sp>
      <p:sp>
        <p:nvSpPr>
          <p:cNvPr id="10" name="雲朵形 9"/>
          <p:cNvSpPr/>
          <p:nvPr/>
        </p:nvSpPr>
        <p:spPr>
          <a:xfrm rot="20453003">
            <a:off x="2928114" y="1595718"/>
            <a:ext cx="5769609" cy="4124911"/>
          </a:xfrm>
          <a:prstGeom prst="cloud">
            <a:avLst/>
          </a:prstGeom>
          <a:solidFill>
            <a:schemeClr val="bg2">
              <a:lumMod val="5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Ravie" pitchFamily="82" charset="0"/>
              </a:rPr>
              <a:t>Before</a:t>
            </a:r>
            <a:endParaRPr kumimoji="0" lang="zh-TW" altLang="en-US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Ravie" pitchFamily="82" charset="0"/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 bwMode="auto">
          <a:xfrm>
            <a:off x="3500430" y="1857364"/>
            <a:ext cx="13573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kumimoji="0" lang="zh-TW" altLang="en-US" sz="6000" dirty="0">
                <a:solidFill>
                  <a:srgbClr val="000000"/>
                </a:solidFill>
                <a:latin typeface="Calibri" pitchFamily="34" charset="0"/>
              </a:rPr>
              <a:t>✔</a:t>
            </a:r>
            <a:endParaRPr kumimoji="0" lang="zh-TW" altLang="en-US" sz="6000" dirty="0">
              <a:latin typeface="Calibri" pitchFamily="34" charset="0"/>
            </a:endParaRPr>
          </a:p>
        </p:txBody>
      </p:sp>
      <p:sp>
        <p:nvSpPr>
          <p:cNvPr id="13" name="標題 1"/>
          <p:cNvSpPr txBox="1">
            <a:spLocks/>
          </p:cNvSpPr>
          <p:nvPr/>
        </p:nvSpPr>
        <p:spPr bwMode="auto">
          <a:xfrm>
            <a:off x="3500430" y="2786058"/>
            <a:ext cx="13573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kumimoji="0" lang="zh-TW" altLang="en-US" sz="6000" dirty="0">
                <a:solidFill>
                  <a:srgbClr val="000000"/>
                </a:solidFill>
                <a:latin typeface="Calibri" pitchFamily="34" charset="0"/>
              </a:rPr>
              <a:t>✔</a:t>
            </a:r>
            <a:endParaRPr kumimoji="0" lang="zh-TW" altLang="en-US" sz="6000" dirty="0">
              <a:latin typeface="Calibri" pitchFamily="34" charset="0"/>
            </a:endParaRPr>
          </a:p>
        </p:txBody>
      </p:sp>
      <p:sp>
        <p:nvSpPr>
          <p:cNvPr id="14" name="標題 1"/>
          <p:cNvSpPr txBox="1">
            <a:spLocks/>
          </p:cNvSpPr>
          <p:nvPr/>
        </p:nvSpPr>
        <p:spPr bwMode="auto">
          <a:xfrm>
            <a:off x="3485669" y="3789040"/>
            <a:ext cx="13573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kumimoji="0" lang="zh-TW" altLang="en-US" sz="6000" dirty="0">
                <a:solidFill>
                  <a:srgbClr val="000000"/>
                </a:solidFill>
                <a:latin typeface="Calibri" pitchFamily="34" charset="0"/>
              </a:rPr>
              <a:t>✔</a:t>
            </a:r>
            <a:endParaRPr kumimoji="0" lang="zh-TW" altLang="en-US" sz="6000" dirty="0">
              <a:latin typeface="Calibri" pitchFamily="34" charset="0"/>
            </a:endParaRPr>
          </a:p>
        </p:txBody>
      </p:sp>
      <p:sp>
        <p:nvSpPr>
          <p:cNvPr id="15" name="標題 1"/>
          <p:cNvSpPr txBox="1">
            <a:spLocks/>
          </p:cNvSpPr>
          <p:nvPr/>
        </p:nvSpPr>
        <p:spPr bwMode="auto">
          <a:xfrm>
            <a:off x="3469240" y="4786313"/>
            <a:ext cx="13573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kumimoji="0" lang="zh-TW" altLang="en-US" sz="6000" dirty="0">
                <a:solidFill>
                  <a:srgbClr val="000000"/>
                </a:solidFill>
                <a:latin typeface="Calibri" pitchFamily="34" charset="0"/>
              </a:rPr>
              <a:t>✔</a:t>
            </a:r>
            <a:endParaRPr kumimoji="0" lang="zh-TW" altLang="en-US" sz="6000" dirty="0">
              <a:latin typeface="Calibri" pitchFamily="34" charset="0"/>
            </a:endParaRPr>
          </a:p>
        </p:txBody>
      </p:sp>
      <p:sp>
        <p:nvSpPr>
          <p:cNvPr id="16" name="標題 1"/>
          <p:cNvSpPr txBox="1">
            <a:spLocks/>
          </p:cNvSpPr>
          <p:nvPr/>
        </p:nvSpPr>
        <p:spPr bwMode="auto">
          <a:xfrm>
            <a:off x="3449606" y="5681050"/>
            <a:ext cx="13573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kumimoji="0" lang="zh-TW" altLang="en-US" sz="6000" dirty="0">
                <a:solidFill>
                  <a:srgbClr val="000000"/>
                </a:solidFill>
                <a:latin typeface="Calibri" pitchFamily="34" charset="0"/>
              </a:rPr>
              <a:t>✔</a:t>
            </a:r>
            <a:endParaRPr kumimoji="0" lang="zh-TW" altLang="en-US" sz="6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99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  <p:bldP spid="15" grpId="0"/>
      <p:bldP spid="1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313" y="357188"/>
            <a:ext cx="8929687" cy="1143000"/>
          </a:xfrm>
        </p:spPr>
        <p:txBody>
          <a:bodyPr/>
          <a:lstStyle/>
          <a:p>
            <a:pPr algn="l" eaLnBrk="1" hangingPunct="1"/>
            <a:r>
              <a:rPr lang="en-US" altLang="zh-TW" sz="6600" dirty="0" smtClean="0">
                <a:solidFill>
                  <a:srgbClr val="0066FF"/>
                </a:solidFill>
                <a:latin typeface="Comic Sans MS" pitchFamily="66" charset="0"/>
              </a:rPr>
              <a:t>Is it </a:t>
            </a:r>
            <a:r>
              <a:rPr lang="en-US" altLang="zh-TW" sz="6600" u="sng" dirty="0" smtClean="0">
                <a:solidFill>
                  <a:srgbClr val="0066FF"/>
                </a:solidFill>
                <a:latin typeface="Comic Sans MS" pitchFamily="66" charset="0"/>
              </a:rPr>
              <a:t>fair</a:t>
            </a:r>
            <a:r>
              <a:rPr lang="en-US" altLang="zh-TW" sz="6600" dirty="0" smtClean="0">
                <a:solidFill>
                  <a:srgbClr val="0066FF"/>
                </a:solidFill>
                <a:latin typeface="Comic Sans MS" pitchFamily="66" charset="0"/>
              </a:rPr>
              <a:t> for Mother to do all the chores?</a:t>
            </a:r>
            <a:endParaRPr lang="zh-TW" altLang="en-US" sz="6600" dirty="0" smtClean="0">
              <a:solidFill>
                <a:srgbClr val="0066FF"/>
              </a:solidFill>
              <a:latin typeface="Comic Sans MS" pitchFamily="66" charset="0"/>
            </a:endParaRPr>
          </a:p>
        </p:txBody>
      </p:sp>
      <p:sp>
        <p:nvSpPr>
          <p:cNvPr id="53250" name="AutoShape 2" descr="data:image/jpeg;base64,/9j/4AAQSkZJRgABAQAAAQABAAD/2wCEAAkGBxQSEhQUEhQVFRUXFxUXFRYXFxgXGBYWFxgWFxcaFxgYHSggGhslHR0YITIhJSkrLi4uFx8zODMsNygtLisBCgoKDg0OGxAQGywkICYsLCwsLCwsLCwsLCwsLCwsLCwsLCwsLCwsLCwsLCwsLCwsLCwsLCwsLCwsLCwsLCwsLP/AABEIALABHgMBEQACEQEDEQH/xAAcAAABBAMBAAAAAAAAAAAAAAAAAwQFBgECBwj/xAA/EAABBAAEAwYDBQYGAQUAAAABAAIDEQQSITEFQVEGEyJhcYEHMpGhscHR8BQjM0JSckNigpLh8WMVU6Kywv/EABoBAQACAwEAAAAAAAAAAAAAAAADBAECBQb/xAA2EQACAQIEAwYGAQMEAwAAAAAAAQIDEQQSITEFQVETImFxgfAykaGxwdHxFELhBhUjUjNikv/aAAwDAQACEQMRAD8A7igBACAEAIAQAgBACAEAIAQAgBACAEAIAQAgBACAEAIAQAgBACAEAIAQAgEp5wwC+ZoAKKrVjTSvz0NoQcthVSmoIAQAgBACAEAIAQAgBACAEAIAQAgBACAEAIAQAgBACAEAIAQAgBACAEAIAQAgMEoCMY/vJL5N2H6/Wi58H29fNyjsWZLs6dubJJq6BWNkAIAQAgBACAEAIAQAgBACAEAIAQDDHcRDNBqdvRcXiHGIYfuU9ZfRef8ADJ6VBz1YjheJ3Wb6+/61XPwfH25KFa3nt+9ve2slTDW2JQFeqKhlACA1JQDXiOPbDG6RwcQ0WQ0Wa5n05raEVKai2lfRXdtSGvV7Gm52btySuxJnGYiWjMAXBp1IFZm5gDrvSkeHmk3Yx/UU7pN2b6+JIAqEnMoAQAgBACAEAIAQAgGOIxBNgV6nXRUK2IlqkTwgt2GBjAHn/N5dB6KXCKKhpvzNazbkPWhWiIygBACAEAIAQAgBACAEAIAQAgNJJA0WVFWrQowdSo7JGUnJ2RD8R4noQ07+3ret7WfblS8rxDi/ap06ez9Pzz/K2aad6hhtbsh5JnHW/IjYhtXY5VsfzrXh3Unebuy/GEVp7v7966bRTkcieVf1Vu3Q77gHyI1CjtZ39+/2aygvf39+ZYeGY0PAFgmrB2tvpy9F7fhGPVekoTfeXktF4eHvw5dek4SbsPwuwVwKAxSAQnaDodQbu9qXMx/elCHnL5W/ZvHY5dxIOwnE45HZX4VzSAHAVC+9yDo4gltO3AHqvS4OrXxFN4equ+op3XPXX/Pj5oqYLgmdyq4VJtN3T+JXWlr+tvkTXa/j88MQfC9pkD2gMdpmBo2KI/ls3rspcNhYzdstyfBUKuKrZI8r35fUmsP2sj7phdrKWjM1t5Q+vEA4ja+arvATztbI6K4bWzWlZISZ2uN6xj2J/JSPh66kz4YuUh7D2qiPzhzftH2KGWBnydyGXDan9rTJfCYxkouNwcOdcvVVZ05QdpIp1KU6btNWF1oRggBACASnfQ9VDWnlibRV2MpCubNk6HOFioeZ1K6VCnkh4shqSuxypjQEAIAQAgBACAEAICA7TdqocEYxKHkvDiMjc1BtWSN+fJRVajgtFd/IzFXZpgO2uCleY24hgkBosccrr6U6iSq/9bGP/ki4rra6+aN+zb2LAx4OxtWadWFRXg0/I0aa3NlIYMFAQfE53ZqOg9dx+tPdeG4xia8sRKE20lpbwfWz5nQw8I5boiZHiqNjQDc3eu9c7oHY2d/EudBe/fv5F5J8vftarlbyEcxFURZBIuqNAH6Ziw3pzqrAWr6+/fvkb6c/ftXX3vZs1fHzB02vpZA05GvC4V/TzzWsZrb+/e38GU9bP371T8/AleCElwsfzXfR1U4e/Xz6ro8GU1i4NXt/j2n5+RSxdlG3u3IshIAs7L3hykm3ZGkWJY6w1zXEXYBBIrQ2hlxa3QqhgQxMZI09PYrk8VwdbEQXYuz+Fv8A9W1d+ljenJLc5/254JM97O6DXAEnK7YjfU/ZXmV7Hh1eEVeW9rX58v1cl4XjYYGvLOnlkuXIqL8SGkDEwnM1uW3F4oN1aG7/AJarsxhdN0pb+R6/DunUi5YaSs3d2S3e99v2W/gf7FI1wbI5rjZDXmy29aJGnl+tOVif6mDTauvA5uK/q4STcU11RnEcIeLLTY6gjZYjXWzMQxC2aGM+Gktt3V2fQaqeM42ZPGcbOxduyGGyQkn+Z1/QAffa42NnmqeRw+IVM9W3RE6qZQBACAEAylfZv6Ln1p5ncmirI0hZmd6an8FpQhnn5G0nZD8BdMrmUAIAQAgBACAEAIDBQHIfiJxLJxEuc0uZDDGaHW3yEV1Iy/UKrXV3Y2h1OWtaZcz3DxOe6R/TxOyt9qafZ6y9NEZR0P4IOxEmKfc0phjitzC9xZmkccgDSa2Djp0SFGCnmSVzLk8up25WSMSxTnBjywBzw1xa0mgXUcoJ5AmtUBzDsh24ONcYMQ0R4kFwcwZqtmhNO21zWzUCjZ2B8ZxjA1YVJV07xfXk/wBHQpSSVixztp1am9gRrZAHqeh6tJvZcVSvr798vOxdg9L+/fTx23G8ZvUc9QfLffrTme5ed7Wzvt79/wCNyWS9+/J+lkS/DuEGwXBobQocxVjby5eptdzh/CKlS06q0a5/r3fTmUK+LW0Xr79skcbiYMJG6WUhjGgZnHU9B5neh7L09DC0qK7iS8ffy8ilFVK8sqKB2g+IvcyOa9oc3MCA27MRGYOF/NYp3vXIk7yqqMsrLkaMKcddyP4V2rgxDhU7CTqQ45XC/nAZKD6jKAOV1tJuItN2uX/DdpImBjJnjOboN8VNBoF39N70davoSsZkRVMM3JuHtlgBvULYpNCc8LXCnD/j0W0ZOLujWUU1ZlV7Q8KAFUXh22w+q6mFxF9dirLPQkpU20/B2KxP2VbkLgS2QbZNBXSvxFLoxxzvZ6rxO5g/9QYiPdrJSX1DC4HGNIa1wk001px9j+axOph2sz0+x1Vj8FV1+F9GGIxOKjdlkjdR0GZpqyR18rSMKM1eMvqWYU6FRXjJejOl8JgLIY2ncNGb1rX7V52tJSqNrqeXxElKrJra47UZCCAEAjiX0K5lQ1pWjY2grsZPIAXNmydDrCx0NdzqfyXRw9PJDxIakrscqc0BACAEAIAQAgBACA1cUBWJOJ4bEOdE4wyOvWGZuR45jwSgEcvsWrXgZTIrH9hcE9pDYn4cuBFxnQW0N0DrGgA0A5LRwTdza5K9g+yrMBHKGPMnevDg4ty0wNDWtqztr9VvFWNWy0rYwJSO5KOT5G8UUvjvYiOfFsxUD3YfEWO9cwWJY9A8PFinFvhzAg+qrVIKr/xtXT93Jo91XZZp+CxuqtCPpyGo9BXuVz58Aw9u42n8+f60+upmGMqR9++eo6w+CawaCz1O/VXsJw2hho2irvq9+X6XyIp1pTeotLIGgk7DUq+RpXdkcz7a9sYWOLCBP3rcrIHMdT9vnJFBoJB3vUGjYrWU4xi3Iv04ZElzMcG7AslDJ8XbpixoIaS1jGZcoja3oATvZuzeqoZ51O89DerNX11fN+I24x8JsJIP3ZdH0rUfatXKpF6M1ThLdFCfw6fB46LCNOay3KSNDHZJdX+UZ9PIjmt8P3pOS06k0JOnJc1+DvvZjFZo8hBtlC7sbkaH2v3V9FHEq8s3UmKWSsN8Zhw9pafY9D1W8JuDujWUVJWZXJWOYcrvqujGSkrooyTi9RCV1EEbjUeVKRaqw7SxZeF4syMBcKd99c1yqqjGo4pl+F3BSHy0MggBAakoBk51knlsFz6s80myZKyNWNzOrkNT+A/XRaUIdpU8F7RtJ5Yj9oXTK5sgBACAEAIAQAgBACA0cgOe/EqON0bpnYOLF93bXg/OGbktI1zNOuh2Lt1yIcYgsY8PLRbJ359GWHh32eZb72Dsh2Ola1spmxOEa4AtwrJjLlB27x0wcLr+UDTayuw3cr2sdBgZlaBd0ALNWaFWaAH0CwDMjqC1k7I2irjaV1BQydkSxV2Z4e3QuPPb0CzQjpmfMxWeuXoO1OQggE54g5padiCEMxdnc5LxrgxlxMP7qRncYiK3uAqTOQXNZRuh4LO37ulXxFnCx14xWVSv4l0xvHmQXnBADmtc69Gl9BuYiw2yRV0dQq6dlsVXG7Wo54lxARgU1zy7ZrMt118RApYlJbCMHq+hR+MTRmSPHAsaY+8iY99SMY99AmTu3aANDxVii4WsYd9nUebZ/csrI0r/AELj2KxzJRJkojwEuaCGF2UXlvWvs9V0E03oVMXG1i0LYpmCEAy4lge8bp8w28/JTUauR+BHUhmRBQ8Nfm8YIH60VivjI042jqyCjhHOV3sTQbQFaVsuO2278zqKy0HeHmzDXcbqaE83mQzhlFlIaGCUBF8T4pFEQ17qc68oUsMNOrF5SKpiIUmsxHw8ajzBgBJ2NAmvXTQKniOHVaMM8dUSUcXTqSy7MnMLFlHmdT6ph6XZwtz3ZJUlmY4U5oZQAgBACAEAIAQAgBANMfigxupAJByjqQOSq43ELD0J1ei+vL6m9KGeSiVWPEOdOGmspaQ7SnB27CQd78QsdF4GpU/qIRctJdVz3/J23BRpZlvf6cyw8HxGZmU7s09uX2UvYcFxjxGHSk+9HR/g5eKp5Z5lsyTC7BVEHuvVQOV3clStoMZ3Z3Bg5n7OaryeeSiieKypyZKtbQocleSsrFNu5lZAIAQFd41xpjJ2QyDK0DvO8JGWw5rA09Cc+nWioq0bpeDL1ChLs3OOt76DrE4KNwIc1pBILgRYJFUSOZ0H0VdrQ0jJjKeVgkjNjximkHpsRXr9qhl3ZJk8U3FoQn4BDIx0GUNY94Lq0JcXZnG/6jR1Tss7sYVVw7xL8B4FHhGubHdE8w2wNgLABPuujGOUq18Q6zu0Sq2IAQAgNJYw4UVrKKkrM2jLK7kdZBLTuFTu4vKyzZNXQF1Gxus3ad0LXVmSMT7APVW4u6uVZKzsMuNcREEZeddWNr+57WX6C7VihSdWeXz+xDWqdnHMVSNznXLYLs7wHVZbqWmnVp0OnXUrqWUe5bSyOZmbvK+uprw+Zz542lxNOzlwcDbW6/03WnksV8sKMpeAoZpVYxLD/wCrvOoa2rA1u93D8F4t8Um28sVb+T06wkVu2SWDxWcHkQaP0tdLDYhVo36FWrTyOwvaskRsCgMoAQAgBACAEBgoCv8AaZpuI1dF2/mAFS4hh3iMPKmm1dcvDX67EtCSjNNkDgcW+WWnRBndEOz2HanMMgNAh1U4jWsw1XhsXRWEpxSkm5JO3OPn6/XkjqxmnmVn08H4k7wyfLKSdA4b8rV7/T2LjTruM3bN9yHE03KmrciffqDS9tLVHMjuNXixoq8tVoTrR6jHCtcyUucLbVDqPNVqTcKl5LQmnaVOyJljwdja6UZKWqKTTW5ssmAQAgEZ8Kx/zsa7+5oO226PU2jOUdnYY485AaFnWhdX01VOp3XYs0u8VqLGSmQXAxoFjN4gR6W0XyVWcjoSpwUdJXLFgMGHkPeLyuDmf3AOF/QlWsNG/eZz608vdRLq4VAQAgME0jdgNZcSTo36qCVV/wBpNGnb4hn+yjNmJN9bKrdleWZk3aaWQoGZiGj38gpFHM7I1vlV2SOwVxFW9ytcUmbK54OrMpZXW9T9v3LoUIOKXXcoVpqTfTYiMFwnEv8A4ZbH+8L3yHUP0oNy8jVEkcx5rNWajiFOcm45bKK69X+Oe3JGtKDlQcIxtK93J9PDx+hZ+H8J7oOc4gvLSNBQHp+ap4zEOpTcVtZlrDUFTld7kO/n/p//AGvE2av6fk9Evf0Jzg3yuPUj7gu/wxf8bfV/g52K+JIkqXSKoUgMoAQAgBACAEAICH46NWD1/BYCI9kGYPOttF6c9ea4fGeGUq1GVaK76V7rn5/vct4as1JQewiX5hlv+3yK8PTbulfbY6OXK7/MmOC47OMrvmb9y99wrHdvDJL4l9V18jnYqhkeZbMfzNrUbc/zXSmrakEHfQS0Kismb7CbmEat0K1aa1RsmnoxSPG8nD3C3jiOUkauj/1HDJ2nYqaNSL2ZE4SQotzUEBFPnbLq3YFzQfNri0+1gqlUmpy0LVNZUMsVCeqr1bvQsQkjGB402N7InimuJAfyDtwD5HXXy81vh8VGPckRYii33kWJpvUaropp6opNWNZJA3c0sSko7mVFvYayY3+ke5UEq/8A1Jo0eojq7c2o7uW5vothTZbbGNxGSQ7DUnZauXJGyjzY/wALBkHUncqzThlXiV6k8zGvGcUY2GtzoPJWqEFOdmVq83GF0VhzqF1ZJquZJ2C6aRy7tlr4ZhyyNrXb7n1OpXKqzzzbR1qUckEh08aFRNXViQqM12B56/7fzK8hJO9vH8Hbj1LNgI6b66/VeowsMlJL1OTWleQ6VgiBACAEAIAQAgBACAiOOvy5HG6GYaC9wPyQIjOz3EWvnfGDeh+yrWudXym7g8uYV4tgjGcw+UnT/K7ovD8a4W8NU7Wmu4/o/wBdPkdPC1+0WV7/AHQnDI1rg+6IGYHqP5mn71rwnExi9XaUdV4rnH8o2qRbWT0/TLHhZxI0OHNe4pVVUgpI5U4OErMTmhrVu3MdPRaThbVG8Z30Yl3ijzG9jR9FaSSZlXRpXJaeBsN8bNMyKQwkF4Y8xtcCWl4aS0GiDV1sVvCcovfQxKMZLYZQcbOIwkWIaR+9jY5g5BzwKB9HGvZRYic9n5GFGKWg84dD3UbI/wCloF9aFJBZVYklrsKyah3losyV02FpYiMRhC7YdNToNFSlSb2LDacbMZ47jTsNhZXxm5LayFh2dLK4RxjzGZwJ8rU2Dk+TIJvNFNrXb1J3DxuaxglcZHhrQ95AtzgNTQAAs8gAp5yu7sxFaWQ5b1CLqYfibGSuS2zmuUTzOJoA2icpOyRtotWSGFw2XU6u5n8ArdOll1e5WqVM3kLPdQtSN2VzRK+gwmIdeZV41JKWZbkzgmsrGvDeFt7zvN8vyjkHdfb8VeWNnUg4tFR4OFOakibURIYcgKtxZuWbUeA05xsDQ1YH0K5X+2Va+LbS7u7f4RceNp0aGr72yX5LHhJg9jXt1DgCPQrryi4txZRjJSSaF1qbAgBACAEAIAQAgMOQDbGn92/WvCVXxbSoTbdtGSUvjXmUyPhsLcS3FMblnAd4takBaWkmtH6H10C8jgeIYqnNQV5J7X1t5P8ADaOlUoRau/oXHDzsnYQa1FOHReooV6OOotb3WqOfOEqM7/IjBwdoNOJNcth9m651Dg1Cg+bfiW/6qTV0hxGe6Ph26K/F9k9COX/ItSTgmDxY/wCldhNTV0VJwcXZiGKhb1o/f7KOrCPWzJKcpEbPY1/6VGaktS1GzDCS5r8lik76iasPmAKyrEDKJ2RZpLhh8kGOxIj/ALGvEwA8mucW+yr1dasV6mU9UXUtU9ja5oBv5rWxsJujUbRlMpfGMCDjcGXOHdxYgOe2+bo3iEn/AF5APMqvS7k2nz/auav47ddfWxepHK1KSEUN2S0aUSlZ2JHG6uOs1qdO5FYzlW1jFwDnDYlLyWzMWi90YOIc7R1adFjtJT0kZUIx2NJH8hudAtm+SNkubJPDxZWgfX1VuEcqsVJyzO5uStjUYcTx4jFD5jt5eamo0nN+BDWqqCOd8ffPi3FrHCOEE97KT/EIP8Nuu24LvYeXYp01Tsv5/wAe/NcidTtG2/f8cl89rO/9mpM0DXVQN0LugNPwXKxatVaOrhXekmSqrFgEAIAQAgBACAEBghAIYmLM1zeoI+oUVel2tKVPqmvmbQllkmct4twzO95mM51GQMyZGNFAgt3zE3Zq9l4/DVHClkWjXpd873t6HoIpOz3+f0Jvszj3NaHhxeCXBpdoXMBrXzsHfoq8cbLB4hVFv/cut/zzNK9GNROPtMuDMQ2UWz5hyO/ovXYfF0sXTU6b9OZyHCVJ2lsIzCwszV0SR0Yhh4nB1gkdVDCM1LRm85Ra1HrVZSITDkYG7wBsoJWWxIrsjOLcdEGGkmolwOSNmxfK4hsbPdxA9NUpTzK5irHKUbgMuMwcuCHcOkj7uQ41wdHYlxEgkeRbrJY4XpoQ6hajjWpZpTb8vJEEXZnTf26Ij52/WvvUqr03zRIhI8RhH+Iy+gcCfoFiVelHeSDYyn403+VpPmdAqk8bH+1XGdIpY4P++nkfLI907mOfmLQ1hjOaLuwB4culXfyhQVMXKVtErfk0zPNcs3D+OiUxtHzOMjXD+l8RAeD5aivIjqpc7ul1L0UpRzDrHfM3WjennoVmpubQ2HcExHzf8KxTk1uRyjfYdCcKdSRFkA4gdVnMhkYNlzfKC70CLXZBxy7sdYHDEeJ+/IdB+anpUmtZbkNWon3Y7CuKxjIxb3Bo8/yVqFOU3aKuVZzjBXkyHn7RsdpDbj1LTX3hW44KS+P7lWWMi/g1ITH4lzsxJ8X48lfpU1GyWxz61Ryu2QfDwWQxSS0PA0uprBTnGiQXba2SfdUVxrDzxEsPrmu14aX8dtC5/tVaNJVdLWT8dfTfUtWB7Y8OhY1jsdhcw3qZh152QatVK0883Iu0oZIJE9wvjOHxAuCeKUf+ORr/AP6lRkhIIAQAgBACAEAIAQGshoEnkiVzGxQe0WIkke98cUlUGjK/Lno3mIEjeZrUE6Ll8R4TiZ1XKmlayv5/v5l/A8Rw8YWqPW/P+HoI8BwzmYSJzozH8we0g211myTucziTfUnfc+d4xwqtQSrSd7+Hw9EXqOKp15tR/kkMNPkcCPr+C4+HxE8PNThy3XUlqU1JWZPx4jM0OsXddA4/gV7fCY2GIpKd109fHo/5ucuVNwlbl7+gsQ4D5T7a/cruVrkR3i+Yg+cj+V3+0rRtrkSKKfNCZmcdgffRaOTNssTD3LRmUjnvauRz8dgYL8HfmZw8443EKCDcVU8jOJXdiT7vlPn/ANqi9iiiPxmsbh0rT0/VqFxMNhhMKGNFD19aWuUyhy99VXmt0hcQLtVmwK7wJ5i4xmNhkzCRrp3gpjq6HwMv2V+lJOnHwdvf1LVBt3ReuP8ADnzZDEakjd3jByeQCC0+rSa86Urp53lJc2VXH3C8T3jAefMHcHmCOqzT6MzNc0PTGDyCmsR3ZiF7WHxNaW89BY9EhNQeq0Ek5rR6kt+0soURXKld7SC5lPs5PkMeI8RIaSz6/wDClw0o1KmVkeIjKnTckV7O13iNuJ3JXYyuOi0ORmUtXqNsRjBq1mnoNr/VqSMObI5Tvoih9r+2f7M58EAzzVTr+WPzdWpfX8titCehrYrGKnaMHqWcNg895VFp0OacQnmmIM8rn0AAHGw0dGt+Vo9AuKkk20tzru70Yz/ZOhW9zFjLIXxkPaSCNQ5pLXA9QRqFhsJHSOw3xhxGGc2PGk4iDbvD/GjHW/8AEHUHXz5LZS6mGuh6A4fjY542SwvD43gOY5psEFbGo4QAgBACAEAIBrxOZjInukNNDTmO+leSkpRlKaUd7kdWUYwbltY47ieLSNGJkjkc9rIonRHvMwL3Zy4Zh4SPC3Q6i+VrTi3EJ4fEUo0pKz0krLr807eJvwvh8a9GbrRd76PXp8mr+HmWjh/EzlbI05mvaCQdQQQCNOlLt1cPTrwcZK6f2OLTr1KM9PbJB4jfrDmAqyx4r/aTr9V4Tif+lZxvUw//AM/r9HpsLxmFSyqaeP7E+7keKY0i6tx0Ao2PUrjcO4fioTvJOK6PS/o+h0pVKe6aZMYbFPiaLOb1XpYVJ0lrqUp04VHpoKRcR7/WsoBIq725rZV+112Nex7M3eVswhGY6FaNG8Shhol4g9/KGPKP7pHfk131VOtK0LdWR4qWyJWZ+hVRlQbPkHMEfaN1qYuZ/aRrv+gsGbiZxF8tyEMXNcyyCL4wB4HAU6N1tPPxb/br7Lek2pNdSzQdpF9ZOcjH8wAffddDNZKRby3biTOK4a157yPwuIBPR3r5+a6FSip95blKnWcO7LYY94WnK8ZT58/Q81Wd4u0iykpK8TacZgVrNXQjoxHCxhjQOixShljYzN3dxSZwIoqeM3Bpx3NHTzpqWzIt3AJ3utrgxp5nev7eq9BS4hT7PvR16Hna3D5qq8ktOpG9uJ4+E4J8rPHiZHd3C52tSOBt4bsMrQXa3qAOaqVsXOatsi3QwkIO+78TguI/djUkvdq9xNkk6mydz1VBau5d2I8yLYwKROQD6Iili4sR2PgynMNua2Wpg6T8CO2DoMT+wyuPczk91Z0jm3odA8aV1DepW6NWehlkwCAEAIAQAgNXtBGqA4l20xl4aUsA/eyylrWj+UbaD1Xl4NVcQ5v/ALe/uemUclJR6JFg7NcCnZgsM/SRphicAyw5oLBpR3IFajfovfYXGUp04xejslrseFxmDqxqzlHVXb03FWPDvllII0px1HqDzV21uRz732eo8jeQbMhOmw/4UUoqStlJo1JRd83yF8HjpHmnBtGgG6k6mhmN/YFSxmEo9lJ21s/Au4PGV3Vim9G/MlGNEd0N9V5lLJsejvm3E4cQXO1FV9qxGo5SNpQSQ17QY8RRON1ot5y0sIK2rKpwbAuhhbNJYfinOko8owKj9zZd/qCqYuNlH1KNaWaQ/fJ1VSxEIvlWDBpJKCTp0+5YYEQ8Hb0WAaTSb+yAiuO4nK+Fl6vk26ta02fYlv1Cnoxvd+Bbw61R0TESBkNnkFam1GBcSbmTnCuJNMMd2DkbYI1BrYroUK8ezV+hRq0ZZ3bqKYnFxOac4sb7fclXEUlBuWy1MQpVFLuvUonaftXHgu7tkj3TPyRNFb6f1EDSwLPVeXwqq4uU505OKV33m2l4JLe3j8joVGoWUldvTQhMZ8R2QhrsRh8S0OJANwkEtq/lkKs4fA4ipJ2r3atdXktPVG1eXYWU4W+T+zEMH8UoJ5Y4mtlYZHhtnKA0nQCw4nehfmtsXgMdGnKo6istbJu9l6EdLEUJSUUnr1RYce95qnFpa9jrHRjh3gvzZZC89Sms2Z+Pnrs/RnUhGO1uX32Kb8SMc+fGYKB+YtjbI+ybzFzh9waB7r1/DMQ6mFTcm2t77nFxVJQqaK1zmvEJcznHzK6cNioyPLlvY1ubxyI0ZHkcq1BriH2CtkYY3jlfC6KVhpzS2Rh6Oa6wfqFtzMcj2dhJxIxjxs5rXD0cAVsaLYVQyCAEAIAQCWIcA1xO1G63quS1k7J3MxV2jgnaMthi7wBxzCmuzNLW34C4NHiBryXk8NBzqZLq1/V+Z6io7Q8TuPB8OI4IWNvK2NjRYo0GgCxyXq6atFI8zUd5t+IY7hMU38SNrj12cP8AUNVYp16lP4HYr1KNOp8auQeJ7H/+zK4eTtR9R+Svw4k/7438ihPhsf7JWEsDwWeIi2AgOskOBsAGqGh3pQY/FKpTtT3ZY4fhOyqXqPRfceyykfM0j1BH3rgyvzR3kk9mInFMaLJAWmiNsrZGDg7uISML9MK05iecxH8rf8nU89hzqWlSc3mexDWqqKyxHXxBhe1sMjAMrSWnyzVl06afcouJU21GXJaFEq8Lybzb9VyTY2e3zWDUHvtYYG5mGtbg/qli4EiPqVkFQ45i3SY9pa0mKAtY9wGjTI8C3HlbhXsF0qFL/gbLWHl37HaoQ1zWnQ6BS5VJIuSbTY5bQUiikRO4nipG5XDnRVfFRU6MoLdpklOLzJlf4h2Z/bGtEuG7xoNtz02j5WQV5/B4LiFPvUU438l9yzVq4Z6Taf1+xrD8McOfmw+HHqMx+tfiuvDA8SnrOtb1bK0sThI6Rhf0Qy4n8MoIo2ubCxzmFju8jbkeCwhxOUHW6+1MXh8dRvKE3OLTuvNfYkoV8NUnrBRfLp4a6D/C4aadxEbMwzNOY6NGhDtTvpp7rg4Xh9Wv8C668joVKtKjG85enMp/xOwD8Hi+HySODmESNJA0FOYSLO/hI+hXqcJw/wDpaco3u3qcbE4pV5JxVkjmvHsEYcRJGeTjXm06tP0pXIvQrNETLEpYyNXERtSGgq16xYzcy+TRZSMNkv2vwHcyQYcC3sgiDwNT3j7eW118QCwtzL0ietuHYfu4o2f0MY3/AGtAW5GtEOEMggBACAEBE9p8SI8LO4mv3bhterhlGnqQoMTLLSk/Anw0c1WK8ThHbvM2KFsgOUhviHdvAaTv8ofy2v3XC4eln9L8/wAO3zO/inp6noTAgd2ytsra5aUK05L0UfhR5ufxPzHK2NQQAgBAIyYSN3zMYfVoP3rXKuhtmfUVAWxqNOLYATxPicSMw0cN2ncEehUdWmqkHFhHKsO97SWO1IJBI6j/AKXmmrNpmxmWWvMrBqIOJO9V0C1MGABrQ90BgzCya0b+GqGRX4atacTIyRrSydjmPY7XNpnF/R/1XSwU+/kfO5tex0XC9lo4xlZJKGjYEtNDoCW3Xra6H9JHk2WFi52tZDxnBIxuXu9XflS2WGh4mrxU/AeQYNjPlaB58/qdVLGnGOyIpVJy3YutzQKQGKQGUBUfih2WPEcC+Nn8aMiWHze0G2/6mlzfUg8lhq6Mp2ODxtGPiEZ8GMgGQB3hMrG6ZDe0jdqKqNODJlqVfFxuYS17S1w0IIohSRszVjJTEZm0BPdmIY43jE4n+FF4ms5yyD5W+l6n0RmUr7lp+FPA5OK8UOMmFxxSd9IeTpLuJg9DR9GVzWUrGJO7PSayYBACAEAIAQFa+ITXHAzBjXOPg0aCTWdpJocqVXGxcqLS8PuW8DJKvFs4X2mglxEzI445H3kbTWOPToFyuHUnGLdtdTtYurG+56VgZla0dAB9Au9FWSR5uTu2xRZMAgBACAEAIBjxjGCKJz+ezf7joPz9lDXqdnTbMpanKjN4i6qJu+h6rzst7mWI6b+Q39fJaGhnvNP15oBF+JOtdFgwISmozfPQ+51Q2RvwaQwyRyD/AA3d5W10Pl97IUtKo4yUlyN0dqwWKbLGyRhtr2hzT5EWvSwkpRUkaMcLYAgBACAEAIAQHMfiX8L/ANsecVgi2LFbvaTlZNXOx8snnsedbrWUUzZSscg4xjp4j3PEcOc40BkaWuI6h4+YeYtQ9m09DfMmV/EGE/KK8sxKlVzRpDUyNHmsjQt/ZDsDjeKuacpiw/OZ4IbX/jbu8+mnmspGrlfY9I9luzsOAw7MPhxTW7k/M9x3c48yf+FkwkS6GQQAgBACAEAIApACAEAIAQAgBABQFM+IGLI7mMH+p7h/8W/e5cviM/hj6m0SkTSVYPPl+S5TDG5kby005eSwaMTzmx0WDAm1+/t+vsWAZkkuhV635e6wbI2zXfmDQ6dFlG50v4a4rNhAznG5zfY+Ifefou7w6eall6Gsi2K+YBACAEAIAQAgBANsfgIp2lk0bJWHdr2h7fo4UgKri/hVwmQ27BtB/wAj5Yx9GPAQD7hXYDhuHIMWDhDhs5ze8cPQyEkIYsWQCtkMmUAIAQAgBACAEAIAQAgBACAEAIAQGEMHJO1PFO9ne4bWGt/tF1+fuvP4meeo2SbEI+QlV2jDEnS7AjyWiNGYa7VDFjV0m+iWBiN26wzZG7ZOuv4LCWpui2/DviOTE92dBI06eY2P2V7ro4CrlqW6mWtDqC7hGCAEAIAQAgBACAEAIAQAgBACAE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latin typeface="Calibri" pitchFamily="34" charset="0"/>
            </a:endParaRPr>
          </a:p>
        </p:txBody>
      </p:sp>
      <p:pic>
        <p:nvPicPr>
          <p:cNvPr id="53251" name="Picture 4" descr="http://blog.doctoroz.com/wp-content/uploads/2012/12/AP_12_04_2012_37764968_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1919288"/>
            <a:ext cx="8001000" cy="493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61" name="Group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625693"/>
              </p:ext>
            </p:extLst>
          </p:nvPr>
        </p:nvGraphicFramePr>
        <p:xfrm>
          <a:off x="179512" y="81915"/>
          <a:ext cx="8784975" cy="6797040"/>
        </p:xfrm>
        <a:graphic>
          <a:graphicData uri="http://schemas.openxmlformats.org/drawingml/2006/table">
            <a:tbl>
              <a:tblPr/>
              <a:tblGrid>
                <a:gridCol w="2508954"/>
                <a:gridCol w="2256816"/>
                <a:gridCol w="2213783"/>
                <a:gridCol w="1805422"/>
              </a:tblGrid>
              <a:tr h="7547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新細明體" charset="-120"/>
                        </a:rPr>
                        <a:t>Chores</a:t>
                      </a:r>
                      <a:endParaRPr kumimoji="0" lang="zh-TW" altLang="en-US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新細明體" charset="-120"/>
                        </a:rPr>
                        <a:t>Mother</a:t>
                      </a:r>
                      <a:endParaRPr kumimoji="0" lang="zh-TW" altLang="en-US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4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新細明體" charset="-120"/>
                        </a:rPr>
                        <a:t>Father</a:t>
                      </a:r>
                      <a:endParaRPr kumimoji="0" lang="zh-TW" altLang="en-US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新細明體" charset="-120"/>
                        </a:rPr>
                        <a:t>Sons</a:t>
                      </a:r>
                      <a:endParaRPr kumimoji="0" lang="zh-TW" altLang="en-US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846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新細明體" charset="-120"/>
                        </a:rPr>
                        <a:t>washed the dishes</a:t>
                      </a:r>
                      <a:endParaRPr kumimoji="0" lang="zh-TW" altLang="en-US" sz="3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6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4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68000"/>
                      </a:srgbClr>
                    </a:solidFill>
                  </a:tcPr>
                </a:tc>
              </a:tr>
              <a:tr h="846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新細明體" charset="-120"/>
                        </a:rPr>
                        <a:t>made the beds</a:t>
                      </a:r>
                      <a:endParaRPr kumimoji="0" lang="zh-TW" altLang="en-US" sz="3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68000"/>
                      </a:srgbClr>
                    </a:solidFill>
                  </a:tcPr>
                </a:tc>
              </a:tr>
              <a:tr h="846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新細明體" charset="-120"/>
                        </a:rPr>
                        <a:t>vacuumed the carpets</a:t>
                      </a:r>
                      <a:endParaRPr kumimoji="0" lang="zh-TW" altLang="en-US" sz="3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68000"/>
                      </a:srgbClr>
                    </a:solidFill>
                  </a:tcPr>
                </a:tc>
              </a:tr>
              <a:tr h="846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新細明體" charset="-120"/>
                        </a:rPr>
                        <a:t>washed the clothes</a:t>
                      </a:r>
                      <a:endParaRPr kumimoji="0" lang="zh-TW" altLang="en-US" sz="3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68000"/>
                      </a:srgbClr>
                    </a:solidFill>
                  </a:tcPr>
                </a:tc>
              </a:tr>
              <a:tr h="846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新細明體" charset="-120"/>
                        </a:rPr>
                        <a:t>ironed the clothes</a:t>
                      </a:r>
                      <a:endParaRPr kumimoji="0" lang="zh-TW" altLang="en-US" sz="3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68000"/>
                      </a:srgbClr>
                    </a:solidFill>
                  </a:tcPr>
                </a:tc>
              </a:tr>
              <a:tr h="846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新細明體" charset="-120"/>
                        </a:rPr>
                        <a:t>cooked the meals</a:t>
                      </a:r>
                      <a:endParaRPr kumimoji="0" lang="zh-TW" altLang="en-US" sz="3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6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新細明體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68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7" name="標題 1"/>
          <p:cNvSpPr txBox="1">
            <a:spLocks/>
          </p:cNvSpPr>
          <p:nvPr/>
        </p:nvSpPr>
        <p:spPr bwMode="auto">
          <a:xfrm>
            <a:off x="5385436" y="836712"/>
            <a:ext cx="13573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kumimoji="0" lang="zh-TW" altLang="en-US" sz="6000" dirty="0">
                <a:solidFill>
                  <a:srgbClr val="000000"/>
                </a:solidFill>
                <a:latin typeface="Calibri" pitchFamily="34" charset="0"/>
              </a:rPr>
              <a:t>✔</a:t>
            </a:r>
            <a:endParaRPr kumimoji="0" lang="zh-TW" altLang="en-US" sz="6000" dirty="0">
              <a:latin typeface="Calibri" pitchFamily="34" charset="0"/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 bwMode="auto">
          <a:xfrm>
            <a:off x="7380311" y="1880692"/>
            <a:ext cx="13573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kumimoji="0" lang="zh-TW" altLang="en-US" sz="6000" dirty="0">
                <a:solidFill>
                  <a:srgbClr val="000000"/>
                </a:solidFill>
                <a:latin typeface="Calibri" pitchFamily="34" charset="0"/>
              </a:rPr>
              <a:t>✔</a:t>
            </a:r>
            <a:endParaRPr kumimoji="0" lang="zh-TW" altLang="en-US" sz="6000" dirty="0">
              <a:latin typeface="Calibri" pitchFamily="34" charset="0"/>
            </a:endParaRPr>
          </a:p>
        </p:txBody>
      </p:sp>
      <p:sp>
        <p:nvSpPr>
          <p:cNvPr id="13" name="標題 1"/>
          <p:cNvSpPr txBox="1">
            <a:spLocks/>
          </p:cNvSpPr>
          <p:nvPr/>
        </p:nvSpPr>
        <p:spPr>
          <a:xfrm>
            <a:off x="3059832" y="2877128"/>
            <a:ext cx="1357312" cy="11430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60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</a:rPr>
              <a:t>✔</a:t>
            </a:r>
          </a:p>
        </p:txBody>
      </p:sp>
      <p:sp>
        <p:nvSpPr>
          <p:cNvPr id="14" name="標題 1"/>
          <p:cNvSpPr txBox="1">
            <a:spLocks/>
          </p:cNvSpPr>
          <p:nvPr/>
        </p:nvSpPr>
        <p:spPr>
          <a:xfrm>
            <a:off x="3059832" y="3786188"/>
            <a:ext cx="1357312" cy="11430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60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</a:rPr>
              <a:t>✔</a:t>
            </a:r>
          </a:p>
        </p:txBody>
      </p:sp>
      <p:sp>
        <p:nvSpPr>
          <p:cNvPr id="15" name="標題 1"/>
          <p:cNvSpPr txBox="1">
            <a:spLocks/>
          </p:cNvSpPr>
          <p:nvPr/>
        </p:nvSpPr>
        <p:spPr bwMode="auto">
          <a:xfrm>
            <a:off x="5399989" y="4662264"/>
            <a:ext cx="13573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kumimoji="0" lang="zh-TW" altLang="en-US" sz="6000" dirty="0">
                <a:solidFill>
                  <a:srgbClr val="000000"/>
                </a:solidFill>
                <a:latin typeface="Calibri" pitchFamily="34" charset="0"/>
              </a:rPr>
              <a:t>✔</a:t>
            </a:r>
            <a:endParaRPr kumimoji="0" lang="zh-TW" altLang="en-US" sz="6000" dirty="0">
              <a:latin typeface="Calibri" pitchFamily="34" charset="0"/>
            </a:endParaRPr>
          </a:p>
        </p:txBody>
      </p:sp>
      <p:sp>
        <p:nvSpPr>
          <p:cNvPr id="16" name="標題 1"/>
          <p:cNvSpPr txBox="1">
            <a:spLocks/>
          </p:cNvSpPr>
          <p:nvPr/>
        </p:nvSpPr>
        <p:spPr bwMode="auto">
          <a:xfrm>
            <a:off x="5072063" y="5715000"/>
            <a:ext cx="13573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kumimoji="0" lang="zh-TW" altLang="en-US" sz="6000">
                <a:solidFill>
                  <a:srgbClr val="000000"/>
                </a:solidFill>
                <a:latin typeface="Calibri" pitchFamily="34" charset="0"/>
              </a:rPr>
              <a:t>✔</a:t>
            </a:r>
            <a:endParaRPr kumimoji="0" lang="zh-TW" altLang="en-US" sz="6000">
              <a:latin typeface="Calibri" pitchFamily="34" charset="0"/>
            </a:endParaRPr>
          </a:p>
        </p:txBody>
      </p:sp>
      <p:sp>
        <p:nvSpPr>
          <p:cNvPr id="11" name="標題 1"/>
          <p:cNvSpPr txBox="1">
            <a:spLocks/>
          </p:cNvSpPr>
          <p:nvPr/>
        </p:nvSpPr>
        <p:spPr bwMode="auto">
          <a:xfrm>
            <a:off x="7235825" y="5805264"/>
            <a:ext cx="13573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kumimoji="0" lang="zh-TW" altLang="en-US" sz="6000" dirty="0">
                <a:solidFill>
                  <a:srgbClr val="000000"/>
                </a:solidFill>
                <a:latin typeface="Calibri" pitchFamily="34" charset="0"/>
              </a:rPr>
              <a:t>✔</a:t>
            </a:r>
            <a:endParaRPr kumimoji="0" lang="zh-TW" altLang="en-US" sz="6000" dirty="0">
              <a:latin typeface="Calibri" pitchFamily="34" charset="0"/>
            </a:endParaRPr>
          </a:p>
        </p:txBody>
      </p:sp>
      <p:sp>
        <p:nvSpPr>
          <p:cNvPr id="17" name="標題 1"/>
          <p:cNvSpPr txBox="1">
            <a:spLocks/>
          </p:cNvSpPr>
          <p:nvPr/>
        </p:nvSpPr>
        <p:spPr bwMode="auto">
          <a:xfrm>
            <a:off x="3059832" y="5715000"/>
            <a:ext cx="13573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kumimoji="0" lang="zh-TW" altLang="en-US" sz="6000" dirty="0">
                <a:solidFill>
                  <a:srgbClr val="000000"/>
                </a:solidFill>
                <a:latin typeface="Calibri" pitchFamily="34" charset="0"/>
              </a:rPr>
              <a:t>✔</a:t>
            </a:r>
            <a:endParaRPr kumimoji="0" lang="zh-TW" altLang="en-US" sz="6000" dirty="0">
              <a:latin typeface="Calibri" pitchFamily="34" charset="0"/>
            </a:endParaRPr>
          </a:p>
        </p:txBody>
      </p:sp>
      <p:sp>
        <p:nvSpPr>
          <p:cNvPr id="2" name="標題 1"/>
          <p:cNvSpPr txBox="1">
            <a:spLocks/>
          </p:cNvSpPr>
          <p:nvPr/>
        </p:nvSpPr>
        <p:spPr>
          <a:xfrm>
            <a:off x="5399430" y="2862263"/>
            <a:ext cx="1357313" cy="11430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60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</a:rPr>
              <a:t>✔</a:t>
            </a: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7380311" y="2917763"/>
            <a:ext cx="1357312" cy="11430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60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</a:rPr>
              <a:t>✔</a:t>
            </a: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5385436" y="3786188"/>
            <a:ext cx="1357312" cy="11430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60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</a:rPr>
              <a:t>✔</a:t>
            </a: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7380311" y="3786188"/>
            <a:ext cx="1357313" cy="11430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60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</a:rPr>
              <a:t>✔</a:t>
            </a:r>
          </a:p>
        </p:txBody>
      </p:sp>
      <p:sp>
        <p:nvSpPr>
          <p:cNvPr id="10" name="雲朵形 9"/>
          <p:cNvSpPr/>
          <p:nvPr/>
        </p:nvSpPr>
        <p:spPr>
          <a:xfrm rot="20453003">
            <a:off x="2858037" y="1759684"/>
            <a:ext cx="5769610" cy="4124911"/>
          </a:xfrm>
          <a:prstGeom prst="cloud">
            <a:avLst/>
          </a:prstGeom>
          <a:solidFill>
            <a:schemeClr val="bg2">
              <a:lumMod val="5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66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Ravie" pitchFamily="82" charset="0"/>
              </a:rPr>
              <a:t>After</a:t>
            </a:r>
            <a:endParaRPr kumimoji="0" lang="zh-TW" altLang="en-US" sz="66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Ravie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13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  <p:bldP spid="15" grpId="0"/>
      <p:bldP spid="16" grpId="0"/>
      <p:bldP spid="11" grpId="0"/>
      <p:bldP spid="17" grpId="0"/>
      <p:bldP spid="2" grpId="0"/>
      <p:bldP spid="3" grpId="0"/>
      <p:bldP spid="4" grpId="0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標題 1"/>
          <p:cNvSpPr>
            <a:spLocks/>
          </p:cNvSpPr>
          <p:nvPr/>
        </p:nvSpPr>
        <p:spPr bwMode="auto">
          <a:xfrm>
            <a:off x="611188" y="24209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en-US" altLang="zh-TW" sz="9600">
                <a:solidFill>
                  <a:srgbClr val="0066FF"/>
                </a:solidFill>
                <a:latin typeface="Comic Sans MS" pitchFamily="66" charset="0"/>
              </a:rPr>
              <a:t>Post-reading lessons</a:t>
            </a:r>
            <a:endParaRPr kumimoji="0" lang="zh-TW" altLang="en-US" sz="9600">
              <a:solidFill>
                <a:srgbClr val="0066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66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/>
          <p:cNvSpPr txBox="1">
            <a:spLocks/>
          </p:cNvSpPr>
          <p:nvPr/>
        </p:nvSpPr>
        <p:spPr>
          <a:xfrm>
            <a:off x="0" y="500063"/>
            <a:ext cx="9144000" cy="1143000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kumimoji="0" lang="en-US" altLang="zh-TW" sz="6000" dirty="0">
                <a:solidFill>
                  <a:srgbClr val="0066FF"/>
                </a:solidFill>
                <a:latin typeface="Comic Sans MS" pitchFamily="66" charset="0"/>
                <a:ea typeface="+mj-ea"/>
                <a:cs typeface="+mj-cs"/>
              </a:rPr>
              <a:t>Which part of the story sounds like your family?</a:t>
            </a:r>
            <a:endParaRPr kumimoji="0" lang="zh-TW" altLang="en-US" sz="6000" dirty="0">
              <a:solidFill>
                <a:srgbClr val="0066FF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54274" name="AutoShape 2" descr="Image result for family sharing chor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latin typeface="Calibri" pitchFamily="34" charset="0"/>
            </a:endParaRPr>
          </a:p>
        </p:txBody>
      </p:sp>
      <p:sp>
        <p:nvSpPr>
          <p:cNvPr id="54275" name="AutoShape 4" descr="data:image/jpeg;base64,/9j/4AAQSkZJRgABAQAAAQABAAD/2wCEAAkGBxQSEhUUERQVFBQVFhgXFxUYGBgXFxUaFRcXGBUaFBcaHCggGBolHBQWITEhJSkrLi4uFx8zODMsNygtLisBCgoKDg0OGxAQGzQkICYsLCwsLDQsLCw0LywsLCwsLCwsLCw0LCwsLCwsLCwsLCwsNCwsLCwsLCwsLCwsLCwsLP/AABEIALcBEwMBIgACEQEDEQH/xAAcAAABBQEBAQAAAAAAAAAAAAAAAQIDBAUGBwj/xABEEAABAwIDBAcFBwIFAQkAAAABAAIRAyEEEjEFQVFhBhMicYGRoTJCscHwBxQjUmLR4XKSFRaCovEzJFNjZHOUo7LC/8QAGwEAAgMBAQEAAAAAAAAAAAAAAAIBAwQFBgf/xAAyEQACAgEEAAMHAgUFAAAAAAAAAQIRAwQSITEFE0EiUWFxgaHwBjIUI5Gx8RVCUtHh/9oADAMBAAIRAxEAPwD12EqEKRSLFTAgwqn3p419QrmJ0VauyRO8D6lUzu+C6FVyIMcd4CkbjRvB+KoweHkQfjCt4ajaTrw4JU5jNY30WmvB/ZOUDfaPgpwr10UMEIQpIERCR+hVF2KeNwI7kkpqPY8YOXRfSKkMed7QpqOJzboQskWS8ckTwhCExWIhKkQSCEJUAOpp6bTTkACITH1ANSo3YngCVDkkSotk6RRUapJvwUylOyGqEUdUWUqjq6IAjGmoCsYf2faAEnvUDRaw81NScALwee5MQSW5uUD6ofmbAjeBPxCldWm27kP3UDhw7Pl+yCGRtngBE+MaQVBlEmXl24tFwNLW0011upKzmggOlxmAIm6e4n3Wz8vNTYpRbgqX/dk95E/FCt5an5mjl9ApUC7V7i0hCVKWkeI0Vc+z4KzX9lVQVVLhlseiGFbpafXBRyla9DlZCjQ9vtHuHzUwULdfAfNThWR6FfYJEqFIojtFTDZhXVRmwVU+y2HQppD8wPKP5QwXCG1QNyG6hQ9t8Arp2WglQEK0rEVR4uVcVd4ukmPAia48fVT0XSLrn9kdIBiK9aiKZZ1QPaJBzQ7LYRYLfoaJYdky6LFNPTKakVpWVcQL+CibdWK4v4KCmwjXWFS0rLldIlw+vh81YUGH18PmrCsh0Vz7ETKuiem1dEwpEBbeVNRaIuIPAKIG2vkpaTyBadd+qYgmA4N81FXpzcwSBAHfuQ4k703vUA2QvDhpkHO8R5KjiHAR1leL6NgTyU+NdTcBLHVL6NBO7fCiaXWyYcDgXloI03XP/CYrZU++4f8AM884df0QrpOK3dSB3v8AkhAv50aCFXDilzniksvomc0GxEjmovurPygd1vgjOUdYUWgD7s3n/cf3SHCji7zTusKOsKikTyFOjG8nvj5KVRdajrVPBBKhRdajreSLCiVU3UHcB5/wuS6Q7WqmpUomoOrdaBAcImZIuRMeSu9HukrQwU8Q4AgQ1/5gLQ70vvWuegn5an2ZIa+CyOHXx+Jv9S7gPNLTpOnT1Cko4tr2hzCHNOhFwVJ1oWLy0mbd7aHhCZ1oS9aEwo5UsUToJVrrAkzjilkrQ0ZUZosruGNlLnHFGYcksYU+xpT3Ilpp6iY8cU/OFYVjarCTZR9QeIUvWJDUS7UNuYU6cb1Ioc5SFylcEPknKZU0TKeqfU0UkDRpuCQOExmvrZZXSLbtPBUTUqCXGcjJgvdw5Did3ovK8X9qeNzy00WNmzRTzeBJM/BDkkG1s9pNSRZpPp8VGHvJEUwBvJcPgF51sP7Ug/s4luU/mpj/APJJ+K9EwrRVa17ajntdcEFsHyHhHJCoVxYtdlQgZXtZxOWfKSoamHkQ6tU/0kNnyCtmiBNp9Z5XUIL91No4S4fIJiGitloi0utxLj6oVg9f/wCH/uQgWvgIlSJUhcCEIUACEIQAISJUACEiEAefdNtmtOIzXGcNkgxcWPp8Fze02MosAZJdmMkkkzFrldx01pyba5QRzglcBi356wJ0IgcASAfMheo0j3YY/I8xrI1mkvqexbNwzKdJjKY7IaI3zIkkneTrKsyuO6E7WJHUvMlvZHlLT3Eeq6ytWDGuc7RoLj3ASfgvN5YyjNqXdno8UoyhFx6ofUqBolxAHEmB5lNo4hj/AGHtfGuVwdHfBXjO38DicdSdjKriWxmZRvlYzdA0089SuRwWMq0H56T303/macp7jGo5KpNMvcGuz6YSLnege2n4vCNfVg1GuLHkWkiCDHEtc1dCpFFSISKAHU9VMoKeqnQiBUJEqkAQhCAHU9U96ZT1UjkyIPNOk2yji3OrOc4ADKxk2ytmO6Zk968y2jsxzbRJmLcl7Pic7WGWnKHFvs5yQDYgNOh+guL6V7HLB1rRlDj7J1E8llUnfJtcFt4POaUtd2rQfgvXPsq2+S40HGzgS2dzmxPmPkvJKze2Z13jj3cV2f2ajLjKXAkeJhzfWGq26KGuD3F5tepHOwVcVGCZqPdPe7yyiyugcgFH+J+gX5myvM7KRw9I3y1f/lQtGDx9EKLFoqyhIhIWioQkQA5IhCABCRCkASIKRQBzvS4eyf0n4/yvOMfQhzo1IzN/qZePESvSulreyw8yPh+y4HaTNCNWmfJel8P5wI834i9uoI9n40hzK1PUASOImfMGfNdf0p22H7KxFVlnGmGEcDUe2mfRxXA4Wr1dYs91/bb/AKtR5z6J/SKplw9Vw0htrwSXtAkcpBVHiOnU8fmrtdl3huocMqxP9r6/Psd9s7Z5qUqbHPghkPAEtILYgZtIkc7Ly/beA6uq9h91xA8D+y6Pox0qe6kB1NU1gID7dW4CwMk2tE7lyXSXHVTXMiXTMAE3O7mV5yDqVHqskbiei/ZBWOXEM3A0nDvIqNd6Nb5L0OV5v9keHqNZXq1WuZ1hptbILZDM5cQD/WPJehtensytckqE0FLKkgdT1Uyrs1U6EQOQmygFSA9CbKVAD6eqkfoq4c6bQBxMrG6WbefhKJqAB5kACLXMCb/UKbpDRg5OkR16xbVc0h0ag9nKAb9//K5Hpbj2ObBMrkcf0sxletUAqmnmAGVrRlAHAEGNdU+lhSWB73F50BOrjx5DuWWXZuhLjo5uqZqBp0zN75cd57ostfo1iSyqHMPaput6EerfVTbN6MVKznPvLH6DUQRr56K27o1Vw1brWtcAfaDmnK7jFpB+rJ/QpcWj27A1m1qTHguh7Q7UgiRcTyMqwKLQIuZM3cT9dy5vo2GvoNIc8RIgGwuT81qHCt4v8ytEXwY3FJmgKbOASrLODb+rzchTYUi0hIlSDCoSIQAqEiEACEIUgBTUpTVAGP0pbNIf1fEFcJtCx716B0ibNA8iD8vmvP8AaMWjjK9F4W7xV8Tzni6/mX8EYW0aBItqw5m82n2h3haGxqAxYLHRlI7ZdIbl3EkDW3mkqCe8XCtdD9pjC4h4IcWVgIg+zEnTfefNatW3HFJxXoUaHblywjL38Gts/ZgwzRTjSfEEzZWWYRmcODW5iQM0Xgm5urbH/eiXg6G3LkQqWNwrm2dbnuPcV4CScX8D6lhnDLGnSkdMykGQG6HmT8VYY5QV3Xb9bk9pW6B57N+4tNcnyq7XKUFOVErDcKclVWG4UG2sYKVJzy4tDWl0gSQBvjeNJ4Si6JhDfJRL8p4YV5/hMXiBTBirlN+2JN+OpCsf47WgxUYDHAB3mRqoU0dVeEylzGaaO3zDilfUDbleZ/fnPzdbXfTAM+12nSJ7MGOWhTKT6Lp6vrXEe+XPJJ/SNfQBQ8qXoX/6Pt7l9j0OvtJoBOZoaASSTAAGpPJZNTH0Max1FsvBEOcMvZG5zQ4gnSLArl8LQqvJDqFd1PNPaApMMaS51yr1PqqOarkpyDLsp60aAQ0nV0cLCQNSAkeVt1QmTRxhe12c+3oRiWvs1jgSW9bmaC2mTIlupIFrLSqbNFOvTpXIBgdwLc3xJXSY7aADGgam9ju5g3Hcq2HxjS9ry0FzbBx1A3ieCrdWZYcehoUNkto1M1EAMqQ2o3SCPZc3mdD4cL3Nq0ndWWsbmLgWxuuIk8k+lWLw13skgEjUDh6K2Xjf57vNa0lXBXJuzleg9V7aT2ua7sVXMDnS0uDbTEcl0xrcv9x/ZQ4l19yZ1iFxwY5r2iY1uX+4/slVfOhTYpdQmylUAOQkQgByEiEACEiEACaUqaUAVtqsmi8cp8r/ACXnG0jJj6tP8r02s2WuHEEei8y2o0B0kwB9W813PCZcSRwvGI3taM01FC+oWkOix+rKPF4se4CTz0UeDpVKzg1zram1gB9R4ro6icPLlu6rn5HP0eLJ5sPL/dar5+h0myHOp/iU3HuFweTgumwu121Ww9t97XCQe6dQue2fgsrIM9/DxU7qE+/6SfMXXz9ZKfHR9YyaVZIpviXvOjbXzOHD+Faa5YmyXEEh17WdBHhdarXLXjaas4GrxuGTay41ylBVRj1M1ytMpYYbjvVfaez87TDQ9xgHMY7MyWggWBgTa+hVjD0i42TdpUakt6vIYmQ6x5QYMeSJLjksw/vKlPEHstFJxqGQKcjKANXPcCRHjKrY6lTefxSapHuUmhlNvfUIkrO27jK7HNb1L3B1soqmDce0SfZuJsm4rYdSq4feqhqDdRb2aY4DK32u93kqeFbOrCShVd/D84+3zIau0MJTJApUMw3Q/EPF49lohH+Yqh7NKnW5BraVEfNwV+phadCG5Qwn3GNDnu5hoEJKDHOcIptAEf8AVqtpudBBkMExpvO9Rvb6L/akt0vvz/czXUcZUv1dFs76jqlZ3rAVnC7KrZw7FPYabLhrGZBmFwXATmAuQON9VutNUuth2GP/ADDfQKptuu9oY11F1IucIdmD2m4tblfwKZbvcUPe+HL6ez/kwNsbNZWxAD6jqYcztNa6NHANA4G5Frkh3Ba+D2TTGWM3ZAGVxInKIktImbA7pmSs/EUq9SrNPLRY0nM8iXVDJ0hwytgk6wSdBvlbRNIWqGoZkutlngMoDd2g7yiO26JkrXB05dHFONYhpNrcfmsvD4rOBe/5Tr4cVLVf2SN5I15FajE488k+cutYAXHDmEtLLBzEjnu8FQqV5ESPI7kmJ2qA2XEBo4AiY3CU23jk5+aac+C/mHB/kkXL/eqj+0A0A3uJPmhJuiR7R3ASpoSqBhyVNRKAHISSklAClEpJSSgBZTSUEppKAFleU7f2TiW1CarMtPc5pLpj8z4seUBeplyY4rVpdU8DurTM2p0yzxq6Z4ziBC3eitMAPe4OhxyNgEjswXFx0HtNjuK7HHdH8NUnNSaCd7eyfSyqjZbKbMlNtRzQbZRIBJ7Vzqf2hbNTrIajE4cqzLotJk0uZZeHXRk47aLKena5QJ+Kz8Nt/O6MopgayQXDvg5W+LvAqHpaAA5oBI3FwykTy3Fc1gK2R7GuuAJEkwCDrGmkX11WDH4di77Oxl8b1D9lNL6HqeEGaCCTbTdfmWj6KsGQYNisLon0lLnupimC8C0SbzAzcrn+1da/B1HHPULHHXIBYcg5JmxRi6XBTjyzyq5W2VaTp0urDHRqFpUQCBAifdgDwMKZlAcvJJGFA3fBkYXbbM4ZfM0SZBAgm14j1T9oZnlppCnF5zCdbiCAY37lrVKQiAFS2rgT1c08rSDN25gbaee+6bJzHgbTXHIrZk9VUFQPrMaGtBuwuc7dZrcjdYS7RruOrXUKZ/8AcVeTB7g4lJQGIljgykIN3N1ANjl/D1jmud2ka1eq+k3OxjXFtSs8/i1MphwZ+Vh479yxumrO1BpS5/Pl+MMZtRlNxZRbLzrTpOz1B/61Y2Z8Sn4TA4yHPDqAJ9x1POBPF5OZx5qbC4OnRIp0W0mnU53ZG/6ouSeGvEjftCu6AA7Bmf1Ob8kik27Rom8jXu/PUxaeGxjPapYaqP0h9N3nJCgrYwvqNaaVSjlMlrnZmG1jTM33z4LrvvIYB1rOrB0ew9ZTPiNFzO2Hh1cuaQ5rWQHN0JNzHmrY98ooU8nq7X59BxbWc6aYpxbtOku+Ej+7wUgwry6alYPeNGME/wB0lzo7yAFWFKpDcmQOdpnbmtfTf6qc4Wq4ZX4gD9FNsn+0l3wRLh9k9omq4bM0lvAqxgGnq2ZpMtbM8x/KbhKgYQyTEQ1zjJdGoJmZ77laeGYMgHC3kr4+8z5L2tMyrAieMW39yK+xutg1HHKPZDbRPEEXKnwtAtq1HTPaMW9kcAtXDUt8AnmtDVnDSpmZT2UAAAT6fshbkDeJKRLsj7hrfvGhKCubodL6J1bUbzgOHofkrv8AmGhEh88og/7oWdySNr0uZdxZryllYb9u2JaBHEm3iqtDpCXzlfSMcD8Lqp6iKHjosr5o6aUSuUftMH26w7swHzV3A9JaLYFR7SPzbx3wIKIZ1J1VDT0OSKtcm7KIKdSx9B0Za1O/6gFd6scZ+ty0pIxSUo9qiiGFHUnir/VBJ1fcm2oS2UOo5+iOp7yr4aeRWb0h2qMLh6ldwLgwTlHvHcFKiiLZHiKEtdls6Oyefl4rH6S9J6OHbkojragtlaQGs/qdx5CT3LzjEfaPjMWXDq20qQkmM0Bo/NFzbdKpUdrUqlPOBEyGuLSxoI3PhziAZs4TrcakXQxQb9orllml7H9Sfa21KuIeX1AASALTYAaCTYb/ABWZXOQZzTL/AHbGLusNFaZi3F2XqXZjcEumkR+bO0Hs8/CQrTW1hJc6llAs2kB2eBLy4lbPMjt2wMbxzUt02XuguMdhHuqYht3xmEdpo3d/8r1lmNb1ecyBukEekSvF+082fGUgufw38fa8f5v/AH2q/wB9wYNXEl7jFgc0loXM1coRlS79TTi1bjxJHpn+M0qTprVGsB3F0GIMGNd24JcZ0opNaS14BI7JIcSd2loNj6cV5ZiafWAHqw6+YlzQ+TvPaNlWxlcN9pxPhYeZhUeettJchPVq/ZR1/wDnJtMmatZ5JuTEH+lgdGnACVexG2xILKwd2c0wYbmFpvqQdIK8/wBnbEr4p34dMgRJqvblptA/L+d3KfJehbA6LU6FMfeA5747UVHZT/oLg30vzV+HJ25/2Rdp8s5y2smqNcHRSLagIzFrw0OjUHNlg98eIWdjtpuaGjtPqkDQQ535YNxpHavyE3EuEoPLqjg9j6RnI17n5hHZIzC4Ot7EW3Kk/Cva+mKGFqgvfHWfenFrQTBygmT3W71hcJTXHR6Dz8UZJSfI/A7FxHaqPr9UXaMa1vYG4ZnguJkyTN1cwuysa4l5xLTA7INCn2uE2nyXT4XZD2gZsQ8tb7bSM2a+5zu0AU/DxmDGuL2F3ZzTIEScro014p44shVPUxXU/wA+qOa/zAcOHCsDQfBtBqUa3cPdJ4Lltm9JetcQ5uWoZcGtHZdyECGjvjxXqO0dlUK0srML2GLdrUXElqyv8lYZkmjTDCd7XEaezObMN/DwWiOOlyZXq3KVKjlamPqvg1CwGIytEgXBuXTOnAKE7XquaWl0AWgANFuRzeYhbGP2MWC9wbtcBYjdMafXhi1qAm+unOyt8uM1xwV49ZLBJ71uT65IaO0KYf8AjGBHtmTl4HMSTC7jYdYuYcxDoNncRFiuA2hs97afW5HmnftAS2L3Mbuas/Z/0lpNpv601Wy+GAseQGgADKQIAmTfSfJXDbwixa15r3JL3HoLKZL3QRaLcJAV+AyARrqe5YIxVTM59ACox7R2p9kt5RebeSifjsUQCaJcJ3ObA9RCsSbMGZqMmdDUqAkkaJVy79r4gGBhap5g04/+6VNtM/mHC06zYlonn/ynHEu3va3kLk+kBTu6BYwsa5tehLtWy4wf6ohx8lVd0SxbPacwcyCZPKLeq5bnFdnr4a3FN1FjHh1Qdp0N4Dsz3uJlRVqAbEkNaNIIPf3q/s7ojinmczXmbOuGt8xCtYjojXpkFzWPJOucuudNwEo3xH/iMV03TMylVp8SR3QrAqt3W5wVbPR/GmzcM0fqc5otxjUBWB0AxVQfiYilRE3DGue7wPZH1qptCz8QwQX7jAxvSEMORpGbhGY8puI7r+CNldOsY78NlUsLJgAx2RqWg6iy28N9m+HpMe11SpVrPmKw7GQbg1kkHmT4Qruzfs6YAC6HACB1hI7yGgKPOiuFyc96+GbtpfNWdT9nO3q+Mw7qlcAAPIpviDUaLFxGgvZdYGHWwWHgnsw9NrJZ2RHZ7IgaWKeNvMGpb5rQs8Euzk5JJzdGuafNVcXgG1muY+7SL6fBYW0OkbTIp1qdMxqe2Z7pgBc/Q6d1qRc2qKdcNjMWESJ0ktsJ4OAKtjkT6ZDhL1Rtt+zvCGc5qPBIJBLQDGgcGtAd80u0egmDqggNNICBDZLTHFp390LY2dttlWiysS2mHtzZXuaCOR8lNSxtMuytfTLjoA9pJ7gDdWb5Xdi+Xx0eY7R2KzCPNIVC8DRjWmk1maDucS53Od6walBlGoaooh73WLyS7LNiC33rcZ8F6Ltroo4530nue9zi8teRv1DTAPmVx2IwLpIOcOGoFiO/NdZMksik2znZJZIS56M6ntI5SagYxxcQ2W2gAe2ywBN+6Fs7J6P4nEQ5mRrDfO5oyHuHtO8Lc1e6K9XTqnrhmcQ0MdUa1wBkzLy2x0i8L0KnWZvcJ7wSohBSVssxRjPls5nBdCHBwdVxDnsA/wCmxvVNLp5OJjugrosJsmgwZW0WNHDK34lXqeJadJjuUpIOiuilHpGuMYehBUwwII5R3Bctt/YOIqSKJZBgBxdlc0b4gSLc4K681I1TBWHIwqZ7nwa8WTynaOVwnR6o1oa9wgNaAe6xHdp3K9hsAWOY43AJte0zx8Fsvqt3EJtPKZB3qIymn8CmUYN23yVK+Ja1pLjlEHvJmzQN/gqX+YcpgsgRNyJBt7p11G/wUmO2ZncxramXKDlMZiHG2a9pAmJmCZgqvhNj0sJLmsJawEl7yHkixcZN5sfNboOLRD3Mv4WpmBLXOaBe4u4kG9z2Z7tyMbSzBuYmQDIEnXQ2+tVweExOLq1DWoUxLpDhVIzuaTPYF2tAtrM711eAxjnmHtdTIEAQWnhDgNN9xI5p5QEhl2tNcGp91GUNgOIEidxg3jdqquIwFIvJqUqfagAgCdDJdI8PBSYas3OQXDLADSYjMCQYPgLd/FUcTtRzqrmtgtaBcCS4zEAj2RJ1uhJ+gOUbuRdGEDOwLNsG2FuQChpUWNJBa03ubCRvNgs3H7RcHsl1z7oOkXkcSfRW8DVdq7sE7gZBO7tH5gFFEbjTEWytaGxugf8AMhS0GsdMSHb5+oVNtcBw7TMxsQHAm3IwpcVaCCByJif3CWh+y393b9D+EKiT/QOUj90IoTcjM2PSa2n+G/OJIImQCNQJuFoMIBvrun61XDYMVKRc5jrkyZFyRum3rK6TDbXY4jOQHRp2rcRpHquFGao0ZtJlhK6/obLbd3ACITK+JYxrnltmiSYG7hzVc7XpjTMe5p+JWB0m2tUrUXU6VMskiHuc0Cx4CZBhWKcV6i4tNklNWnXqZ22Ok9d1QmlUNNkWZlpkkjU5iDKhPS3EWBc236QJPOCuD2xiK9OoWuc3M2INxM8NLIwOAxz6JfTgtJ7Dy4Bxg3yNce0BB3cdVrUYyXB1cv8ADYY+1FV8aOzxfSfEmIqZf6befJVv8aqvMGq82Nsx1Gv1zWHgcBim9quc7QCA3KGkk8JjgUtGo7MPwXiJi7STMbp5J/Lr0KYeIeH1xKKNYuPHXWSSfVJVrECxubKKnh8Q/wBmlkHGo4N8mNDnH0Whhtgv1qPc/wDTTZkb4uJLj6KVjfuIy+NaDD/uv5KzOqV205LnAcJN5iLbyo9nvdkkBxkkmJOp3rpm7PFP3KdPm7tO8r/BI/FBujy4/wBoHhvTrGzmZv1ViT9jG38+P+znqtV0HWe4pgxT6NXDvNgK9KNRbOJ9FsViHgnK8E+810eeo9FJgMBSYA9zS9zXZmvqEEi1srYiRxIlHluyyf6m0s8T4d11/wCnZdJOkJpU2tptJqVBIOmUaTfjcea862li8QXFzqjTwzNLz3CStartVrz+K0mN4cNPK3gjA7RosqNcymQ6fbcZc3m0ez4hLPHKUvgedlr4zdvorYXZ20TT6w4YxuEMa5w3ENJBE811PRHYuLDusxU0mAdmiXB3a/MQDDY0G+5UFbpFIcS6ocpi5iT5qMYms5pdBE+y3V0cSTomjiS5GWtwp8RbO0nL7RA4QbHw4pwqAbyuFpkZgHPDqmpE+yFc6olwzExrlEQOEneU9DrxB+kfudTiK4g39VSw74JLS0TY9qTbT4nzWNWeQ20DdAGaO+N/fos6vs44rLRZVcyXtc5zZDmimc1juMhqjaNHVynkUaOzGKaLlxE8FMK7dczTG+QPArGxezsRSa0CmzFAH2nv6twH6mhhDjzEdylbTeY/7PwMfhw2Oc3ujabbmnVD6geH5qFfM0kZmudnaJmbC45QfBQbQqV6kUqUVGz+I5xLQ0D3czR2iTugRHNMDMQ54aaRpMzSXywkiDZoaTx1PBdDgqTabAA2GgQE6bRZByl3wVcJstwbYMYY1EvPGATlgKTB4Uskl5LjygA/IclffUB3kFVy5G5su4RXqYVp4tnXKYnnyPMQs9+yWwBRIpN35W9o8ZJJueMStYlROt9fWim2LY2jsumw52gZt5mZ7yVI80yDLdRBsLqN7lE+pCAtELdi0ngw22aYk37wrf3CkxsdW3Lw1HkVVo4zK+2/dxVrGVwGk6gjznRQ7Gi+CJ2yMO65o0r/AKW/shUGbQc0RGiEUyN6OfDhE6i195JSFpdpbS/OUiF5tHq2SCuNCeN+Tde/+U5wJAgCD8kqEy5Faozcds0OPbg+7Pp81IMNIYB7LG5QBDQADHfe3khC2aJ/zGvgcD9RRT0qb/5Ikfs9gLc3GwzPN7zAmNAVPiMRTosLsgJiwiO68IQuseJl7CtGbU6QjXLlgaDQk6TvK5za3Tcg5KUvqaFzrAchwHchCSTo16PDHLcp80V8Mar+1WqnM4z2fgDuCv08XQpzLS4t1mbd/FCEk5OD4L9NpIalXO/pwTVNsMIlwdlAkNEARb9wq+NxmIqiKdNrGiIzOGh0gNnghCy5NTNLg7Wk8D0ikm0382ZGH2diOta+rVDmuaRDZAbm0IG82jxWnRcYqP8AcpgkcYbqkQrdLklONs5/jemx4ssIwVJ8fcnwPSSlM5C82ibDvJ1Vyrtt9cAOcWMJ0ZIc/lm90evchC02crLjWJVEmbtBlFuSlDXG0gERxvqTzJlWB11RwpNPVtcCXVLF0DcBOqEKTKu4t8iigKFqVSzdS6ZMm5MAzdbPR3GVPvDIMMh2YD37WmRMA8EIUl2im3mT+J3jKphI117DVKhQepslcNLXQZNgPNCEpYMqiQeI05KI4c8kIU2Q0VnWJBUNR2vK6EJypkFWpafq6pVqsvjkfRCFIjIKb+2EuIqHTdMoQgg0qeGbAloJhCEKuzQoo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latin typeface="Calibri" pitchFamily="34" charset="0"/>
            </a:endParaRPr>
          </a:p>
        </p:txBody>
      </p:sp>
      <p:pic>
        <p:nvPicPr>
          <p:cNvPr id="49158" name="Picture 6" descr="http://www.preschools4all.com/image-files/kids-chores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38" y="4040188"/>
            <a:ext cx="4237037" cy="281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7" name="AutoShape 8" descr="Image result for family sharing chor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latin typeface="Calibri" pitchFamily="34" charset="0"/>
            </a:endParaRPr>
          </a:p>
        </p:txBody>
      </p:sp>
      <p:pic>
        <p:nvPicPr>
          <p:cNvPr id="49162" name="Picture 10" descr="http://www.motherforlife.com/uploads/images/articles/file_main_image_7870_2_partage_taches_7870_01_1500X1000_cache_640x360.jpg"/>
          <p:cNvPicPr>
            <a:picLocks noChangeAspect="1" noChangeArrowheads="1"/>
          </p:cNvPicPr>
          <p:nvPr/>
        </p:nvPicPr>
        <p:blipFill>
          <a:blip r:embed="rId3"/>
          <a:srcRect l="5687" t="7584" r="475"/>
          <a:stretch>
            <a:fillRect/>
          </a:stretch>
        </p:blipFill>
        <p:spPr bwMode="auto">
          <a:xfrm>
            <a:off x="0" y="2071688"/>
            <a:ext cx="4714875" cy="261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9" name="AutoShape 14" descr="Image result for too many chor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latin typeface="Calibri" pitchFamily="34" charset="0"/>
            </a:endParaRPr>
          </a:p>
        </p:txBody>
      </p:sp>
      <p:pic>
        <p:nvPicPr>
          <p:cNvPr id="49168" name="Picture 16" descr="http://www.dorkdiaries.com/wp-content/uploads/2013/11/Overwhelmed-by-Chor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27513" y="1928813"/>
            <a:ext cx="4916487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9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標題 1"/>
          <p:cNvSpPr>
            <a:spLocks noGrp="1"/>
          </p:cNvSpPr>
          <p:nvPr>
            <p:ph type="title"/>
          </p:nvPr>
        </p:nvSpPr>
        <p:spPr>
          <a:xfrm>
            <a:off x="179512" y="2708275"/>
            <a:ext cx="8964488" cy="1143000"/>
          </a:xfrm>
        </p:spPr>
        <p:txBody>
          <a:bodyPr/>
          <a:lstStyle/>
          <a:p>
            <a:pPr algn="l" eaLnBrk="1" hangingPunct="1"/>
            <a:r>
              <a:rPr lang="en-US" altLang="zh-TW" sz="6000" dirty="0" smtClean="0">
                <a:solidFill>
                  <a:srgbClr val="0066FF"/>
                </a:solidFill>
                <a:latin typeface="Comic Sans MS" pitchFamily="66" charset="0"/>
              </a:rPr>
              <a:t>What should we do to make doing chores </a:t>
            </a:r>
            <a:r>
              <a:rPr lang="en-US" altLang="zh-TW" sz="6000" u="sng" dirty="0" smtClean="0">
                <a:solidFill>
                  <a:srgbClr val="FF0000"/>
                </a:solidFill>
                <a:latin typeface="Comic Sans MS" pitchFamily="66" charset="0"/>
              </a:rPr>
              <a:t>fair</a:t>
            </a:r>
            <a:r>
              <a:rPr lang="en-US" altLang="zh-TW" sz="6000" dirty="0" smtClean="0">
                <a:solidFill>
                  <a:srgbClr val="0066FF"/>
                </a:solidFill>
                <a:latin typeface="Comic Sans MS" pitchFamily="66" charset="0"/>
              </a:rPr>
              <a:t> </a:t>
            </a:r>
            <a:r>
              <a:rPr lang="en-US" altLang="zh-TW" sz="6000" u="sng" dirty="0" smtClean="0">
                <a:solidFill>
                  <a:srgbClr val="0066FF"/>
                </a:solidFill>
                <a:latin typeface="Comic Sans MS" pitchFamily="66" charset="0"/>
              </a:rPr>
              <a:t>for everyone</a:t>
            </a:r>
            <a:r>
              <a:rPr lang="en-US" altLang="zh-TW" sz="6000" dirty="0" smtClean="0">
                <a:solidFill>
                  <a:srgbClr val="0066FF"/>
                </a:solidFill>
                <a:latin typeface="Comic Sans MS" pitchFamily="66" charset="0"/>
              </a:rPr>
              <a:t>?</a:t>
            </a:r>
            <a:br>
              <a:rPr lang="en-US" altLang="zh-TW" sz="6000" dirty="0" smtClean="0">
                <a:solidFill>
                  <a:srgbClr val="0066FF"/>
                </a:solidFill>
                <a:latin typeface="Comic Sans MS" pitchFamily="66" charset="0"/>
              </a:rPr>
            </a:br>
            <a:r>
              <a:rPr lang="en-US" altLang="zh-TW" sz="6000" dirty="0" smtClean="0">
                <a:solidFill>
                  <a:srgbClr val="0066FF"/>
                </a:solidFill>
                <a:latin typeface="Comic Sans MS" pitchFamily="66" charset="0"/>
              </a:rPr>
              <a:t>(ability, skill, will….)</a:t>
            </a:r>
            <a:br>
              <a:rPr lang="en-US" altLang="zh-TW" sz="6000" dirty="0" smtClean="0">
                <a:solidFill>
                  <a:srgbClr val="0066FF"/>
                </a:solidFill>
                <a:latin typeface="Comic Sans MS" pitchFamily="66" charset="0"/>
              </a:rPr>
            </a:br>
            <a:r>
              <a:rPr lang="en-US" altLang="zh-TW" sz="6000" dirty="0" smtClean="0">
                <a:solidFill>
                  <a:srgbClr val="0066FF"/>
                </a:solidFill>
                <a:latin typeface="Comic Sans MS" pitchFamily="66" charset="0"/>
              </a:rPr>
              <a:t/>
            </a:r>
            <a:br>
              <a:rPr lang="en-US" altLang="zh-TW" sz="6000" dirty="0" smtClean="0">
                <a:solidFill>
                  <a:srgbClr val="0066FF"/>
                </a:solidFill>
                <a:latin typeface="Comic Sans MS" pitchFamily="66" charset="0"/>
              </a:rPr>
            </a:br>
            <a:r>
              <a:rPr lang="en-US" altLang="zh-TW" sz="6000" dirty="0" smtClean="0">
                <a:solidFill>
                  <a:srgbClr val="0066FF"/>
                </a:solidFill>
                <a:latin typeface="Comic Sans MS" pitchFamily="66" charset="0"/>
              </a:rPr>
              <a:t>(Critical thinking;</a:t>
            </a:r>
            <a:br>
              <a:rPr lang="en-US" altLang="zh-TW" sz="6000" dirty="0" smtClean="0">
                <a:solidFill>
                  <a:srgbClr val="0066FF"/>
                </a:solidFill>
                <a:latin typeface="Comic Sans MS" pitchFamily="66" charset="0"/>
              </a:rPr>
            </a:br>
            <a:r>
              <a:rPr lang="en-US" altLang="zh-TW" sz="6000" dirty="0" smtClean="0">
                <a:solidFill>
                  <a:srgbClr val="0066FF"/>
                </a:solidFill>
                <a:latin typeface="Comic Sans MS" pitchFamily="66" charset="0"/>
              </a:rPr>
              <a:t> Gender equality)</a:t>
            </a:r>
            <a:endParaRPr lang="zh-TW" altLang="en-US" sz="6000" dirty="0" smtClean="0">
              <a:solidFill>
                <a:srgbClr val="0066FF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85750" y="1071563"/>
          <a:ext cx="8644002" cy="55982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834"/>
                <a:gridCol w="1785951"/>
                <a:gridCol w="1857388"/>
                <a:gridCol w="1928829"/>
              </a:tblGrid>
              <a:tr h="66476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Comic Sans MS" pitchFamily="66" charset="0"/>
                        </a:rPr>
                        <a:t>Chores</a:t>
                      </a:r>
                      <a:endParaRPr lang="zh-TW" altLang="en-US" sz="24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Comic Sans MS" pitchFamily="66" charset="0"/>
                        </a:rPr>
                        <a:t>Mother</a:t>
                      </a:r>
                      <a:endParaRPr lang="zh-TW" altLang="en-US" sz="24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Comic Sans MS" pitchFamily="66" charset="0"/>
                        </a:rPr>
                        <a:t>Father</a:t>
                      </a:r>
                      <a:endParaRPr lang="zh-TW" altLang="en-US" sz="24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Comic Sans MS" pitchFamily="66" charset="0"/>
                        </a:rPr>
                        <a:t>Children</a:t>
                      </a:r>
                      <a:endParaRPr lang="zh-TW" altLang="en-US" sz="24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664769">
                <a:tc>
                  <a:txBody>
                    <a:bodyPr/>
                    <a:lstStyle/>
                    <a:p>
                      <a:r>
                        <a:rPr lang="en-US" altLang="zh-TW" sz="2800" dirty="0" smtClean="0"/>
                        <a:t>1. Do the cooking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664769">
                <a:tc>
                  <a:txBody>
                    <a:bodyPr/>
                    <a:lstStyle/>
                    <a:p>
                      <a:r>
                        <a:rPr lang="en-US" altLang="zh-TW" sz="2800" dirty="0" smtClean="0"/>
                        <a:t>2. Wash the dishes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664769">
                <a:tc>
                  <a:txBody>
                    <a:bodyPr/>
                    <a:lstStyle/>
                    <a:p>
                      <a:r>
                        <a:rPr lang="en-US" altLang="zh-TW" sz="2800" dirty="0" smtClean="0"/>
                        <a:t>3. Wash the clothes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664769">
                <a:tc>
                  <a:txBody>
                    <a:bodyPr/>
                    <a:lstStyle/>
                    <a:p>
                      <a:r>
                        <a:rPr lang="en-US" altLang="zh-TW" sz="2800" dirty="0" smtClean="0"/>
                        <a:t>4. Clean the floor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664769">
                <a:tc>
                  <a:txBody>
                    <a:bodyPr/>
                    <a:lstStyle/>
                    <a:p>
                      <a:r>
                        <a:rPr lang="en-US" altLang="zh-TW" sz="2800" dirty="0" smtClean="0"/>
                        <a:t>5. Tidy up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664769">
                <a:tc>
                  <a:txBody>
                    <a:bodyPr/>
                    <a:lstStyle/>
                    <a:p>
                      <a:r>
                        <a:rPr lang="en-US" altLang="zh-TW" sz="2800" dirty="0" smtClean="0"/>
                        <a:t>6. Make the beds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664769">
                <a:tc>
                  <a:txBody>
                    <a:bodyPr/>
                    <a:lstStyle/>
                    <a:p>
                      <a:r>
                        <a:rPr lang="en-US" altLang="zh-TW" sz="2800" dirty="0" smtClean="0"/>
                        <a:t>7. Take the trash   out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標題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anchor="ctr"/>
          <a:lstStyle/>
          <a:p>
            <a:pPr fontAlgn="auto">
              <a:spcAft>
                <a:spcPts val="0"/>
              </a:spcAft>
              <a:defRPr/>
            </a:pPr>
            <a:r>
              <a:rPr kumimoji="0" lang="en-US" altLang="zh-TW" sz="4000" dirty="0">
                <a:solidFill>
                  <a:srgbClr val="0066FF"/>
                </a:solidFill>
                <a:latin typeface="Comic Sans MS" pitchFamily="66" charset="0"/>
                <a:ea typeface="+mj-ea"/>
                <a:cs typeface="+mj-cs"/>
              </a:rPr>
              <a:t>Check how you share your chores </a:t>
            </a:r>
            <a:r>
              <a:rPr kumimoji="0" lang="en-US" altLang="zh-TW" sz="4000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NOW</a:t>
            </a:r>
            <a:r>
              <a:rPr kumimoji="0" lang="en-US" altLang="zh-TW" sz="4000" dirty="0">
                <a:solidFill>
                  <a:srgbClr val="0066FF"/>
                </a:solidFill>
                <a:latin typeface="Comic Sans MS" pitchFamily="66" charset="0"/>
                <a:ea typeface="+mj-ea"/>
                <a:cs typeface="+mj-cs"/>
              </a:rPr>
              <a:t>:</a:t>
            </a:r>
            <a:endParaRPr kumimoji="0" lang="zh-TW" altLang="en-US" sz="4000" dirty="0">
              <a:solidFill>
                <a:srgbClr val="0066FF"/>
              </a:solidFill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標題 1"/>
          <p:cNvSpPr>
            <a:spLocks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en-US" altLang="zh-TW" sz="5400">
                <a:solidFill>
                  <a:srgbClr val="0066FF"/>
                </a:solidFill>
                <a:latin typeface="Comic Sans MS" pitchFamily="66" charset="0"/>
              </a:rPr>
              <a:t>Super 6 reading strategies</a:t>
            </a:r>
            <a:endParaRPr kumimoji="0" lang="zh-TW" altLang="en-US" sz="5400">
              <a:solidFill>
                <a:srgbClr val="0066FF"/>
              </a:solidFill>
              <a:latin typeface="Comic Sans MS" pitchFamily="66" charset="0"/>
            </a:endParaRPr>
          </a:p>
        </p:txBody>
      </p:sp>
      <p:pic>
        <p:nvPicPr>
          <p:cNvPr id="87043" name="Picture 3" descr="reading-strategies"/>
          <p:cNvPicPr>
            <a:picLocks noChangeAspect="1" noChangeArrowheads="1"/>
          </p:cNvPicPr>
          <p:nvPr/>
        </p:nvPicPr>
        <p:blipFill rotWithShape="1">
          <a:blip r:embed="rId2"/>
          <a:srcRect r="68388" b="51141"/>
          <a:stretch/>
        </p:blipFill>
        <p:spPr bwMode="auto">
          <a:xfrm>
            <a:off x="2346209" y="908050"/>
            <a:ext cx="4176885" cy="6098658"/>
          </a:xfrm>
          <a:prstGeom prst="rect">
            <a:avLst/>
          </a:prstGeom>
          <a:noFill/>
        </p:spPr>
      </p:pic>
      <p:pic>
        <p:nvPicPr>
          <p:cNvPr id="6" name="Picture 5" descr="Predct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5100" y="1356731"/>
            <a:ext cx="3667100" cy="5201295"/>
          </a:xfrm>
          <a:prstGeom prst="rect">
            <a:avLst/>
          </a:prstGeom>
          <a:noFill/>
        </p:spPr>
      </p:pic>
      <p:sp>
        <p:nvSpPr>
          <p:cNvPr id="7" name="標題 1"/>
          <p:cNvSpPr>
            <a:spLocks/>
          </p:cNvSpPr>
          <p:nvPr/>
        </p:nvSpPr>
        <p:spPr bwMode="auto">
          <a:xfrm>
            <a:off x="3666106" y="3212976"/>
            <a:ext cx="179847" cy="5760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en-US" altLang="zh-TW" sz="3200" b="1" dirty="0">
                <a:latin typeface="Comic Sans MS" pitchFamily="66" charset="0"/>
              </a:rPr>
              <a:t>k</a:t>
            </a:r>
            <a:endParaRPr kumimoji="0" lang="zh-TW" altLang="en-US" sz="32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15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85750" y="1071563"/>
          <a:ext cx="8644002" cy="55982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834"/>
                <a:gridCol w="1785951"/>
                <a:gridCol w="1857388"/>
                <a:gridCol w="1928829"/>
              </a:tblGrid>
              <a:tr h="66476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Comic Sans MS" pitchFamily="66" charset="0"/>
                        </a:rPr>
                        <a:t>Chores</a:t>
                      </a:r>
                      <a:endParaRPr lang="zh-TW" altLang="en-US" sz="24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Comic Sans MS" pitchFamily="66" charset="0"/>
                        </a:rPr>
                        <a:t>Mother</a:t>
                      </a:r>
                      <a:endParaRPr lang="zh-TW" altLang="en-US" sz="24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Comic Sans MS" pitchFamily="66" charset="0"/>
                        </a:rPr>
                        <a:t>Father</a:t>
                      </a:r>
                      <a:endParaRPr lang="zh-TW" altLang="en-US" sz="24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Comic Sans MS" pitchFamily="66" charset="0"/>
                        </a:rPr>
                        <a:t>Children</a:t>
                      </a:r>
                      <a:endParaRPr lang="zh-TW" altLang="en-US" sz="24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664769">
                <a:tc>
                  <a:txBody>
                    <a:bodyPr/>
                    <a:lstStyle/>
                    <a:p>
                      <a:r>
                        <a:rPr lang="en-US" altLang="zh-TW" sz="2800" dirty="0" smtClean="0"/>
                        <a:t>1. Do the cooking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664769">
                <a:tc>
                  <a:txBody>
                    <a:bodyPr/>
                    <a:lstStyle/>
                    <a:p>
                      <a:r>
                        <a:rPr lang="en-US" altLang="zh-TW" sz="2800" dirty="0" smtClean="0"/>
                        <a:t>2. Wash the dishes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664769">
                <a:tc>
                  <a:txBody>
                    <a:bodyPr/>
                    <a:lstStyle/>
                    <a:p>
                      <a:r>
                        <a:rPr lang="en-US" altLang="zh-TW" sz="2800" dirty="0" smtClean="0"/>
                        <a:t>3. Wash the clothes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  <a:tr h="664769">
                <a:tc>
                  <a:txBody>
                    <a:bodyPr/>
                    <a:lstStyle/>
                    <a:p>
                      <a:r>
                        <a:rPr lang="en-US" altLang="zh-TW" sz="2800" dirty="0" smtClean="0"/>
                        <a:t>4. Clean the floor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664769">
                <a:tc>
                  <a:txBody>
                    <a:bodyPr/>
                    <a:lstStyle/>
                    <a:p>
                      <a:r>
                        <a:rPr lang="en-US" altLang="zh-TW" sz="2800" dirty="0" smtClean="0"/>
                        <a:t>5. Tidy up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664769">
                <a:tc>
                  <a:txBody>
                    <a:bodyPr/>
                    <a:lstStyle/>
                    <a:p>
                      <a:r>
                        <a:rPr lang="en-US" altLang="zh-TW" sz="2800" dirty="0" smtClean="0"/>
                        <a:t>6. Make the beds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664769">
                <a:tc>
                  <a:txBody>
                    <a:bodyPr/>
                    <a:lstStyle/>
                    <a:p>
                      <a:r>
                        <a:rPr lang="en-US" altLang="zh-TW" sz="2800" dirty="0" smtClean="0"/>
                        <a:t>7. Take the trash   out</a:t>
                      </a:r>
                      <a:endParaRPr lang="zh-TW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7392" name="標題 1"/>
          <p:cNvSpPr txBox="1">
            <a:spLocks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kumimoji="0" lang="en-US" altLang="zh-TW" sz="4000">
                <a:solidFill>
                  <a:srgbClr val="0066FF"/>
                </a:solidFill>
                <a:latin typeface="Comic Sans MS" pitchFamily="66" charset="0"/>
              </a:rPr>
              <a:t>Check how you could share your chores </a:t>
            </a:r>
            <a:r>
              <a:rPr kumimoji="0" lang="en-US" altLang="zh-TW" sz="4000">
                <a:solidFill>
                  <a:srgbClr val="FF0000"/>
                </a:solidFill>
                <a:latin typeface="Comic Sans MS" pitchFamily="66" charset="0"/>
              </a:rPr>
              <a:t>fairly</a:t>
            </a:r>
            <a:r>
              <a:rPr kumimoji="0" lang="en-US" altLang="zh-TW" sz="4000">
                <a:solidFill>
                  <a:srgbClr val="0066FF"/>
                </a:solidFill>
                <a:latin typeface="Comic Sans MS" pitchFamily="66" charset="0"/>
              </a:rPr>
              <a:t>:</a:t>
            </a:r>
            <a:endParaRPr kumimoji="0" lang="zh-TW" altLang="en-US" sz="4000">
              <a:solidFill>
                <a:srgbClr val="0066FF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內容版面配置區 2"/>
          <p:cNvSpPr>
            <a:spLocks noGrp="1"/>
          </p:cNvSpPr>
          <p:nvPr>
            <p:ph idx="1"/>
          </p:nvPr>
        </p:nvSpPr>
        <p:spPr>
          <a:xfrm>
            <a:off x="1285875" y="1285875"/>
            <a:ext cx="5643563" cy="15716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altLang="zh-TW" sz="6600" smtClean="0">
                <a:latin typeface="Comic Sans MS" pitchFamily="66" charset="0"/>
              </a:rPr>
              <a:t>Sharing time!</a:t>
            </a:r>
            <a:endParaRPr lang="zh-TW" altLang="en-US" sz="6600" smtClean="0">
              <a:latin typeface="Comic Sans MS" pitchFamily="66" charset="0"/>
            </a:endParaRPr>
          </a:p>
        </p:txBody>
      </p:sp>
      <p:pic>
        <p:nvPicPr>
          <p:cNvPr id="58370" name="圖片 3" descr="Mr-Happy-Ma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65763" y="3384550"/>
            <a:ext cx="3678237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圓角矩形圖說文字 4"/>
          <p:cNvSpPr/>
          <p:nvPr/>
        </p:nvSpPr>
        <p:spPr>
          <a:xfrm>
            <a:off x="1143000" y="928688"/>
            <a:ext cx="5949950" cy="1852612"/>
          </a:xfrm>
          <a:prstGeom prst="wedgeRoundRectCallout">
            <a:avLst>
              <a:gd name="adj1" fmla="val 37917"/>
              <a:gd name="adj2" fmla="val 76522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048" y="-315416"/>
            <a:ext cx="5520645" cy="71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2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285" y="-595233"/>
            <a:ext cx="5868067" cy="745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9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Anne\104上\教學觀摩\New1041120\1120公開授課\student's worksheet008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686129"/>
            <a:ext cx="5544616" cy="752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67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Anne\104上\教學觀摩\New1041120\1120公開授課\student's worksheet010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897" y="0"/>
            <a:ext cx="45122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20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Anne\104上\教學觀摩\New1041120\1120公開授課\student's worksheet007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381246"/>
            <a:ext cx="5045573" cy="723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02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tudent's works0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9082643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055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AutoShape 4" descr="「thank you for your participation」的圖片搜尋結果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zh-TW" altLang="en-US"/>
          </a:p>
        </p:txBody>
      </p:sp>
      <p:pic>
        <p:nvPicPr>
          <p:cNvPr id="1028" name="Picture 4" descr="http://image.slidesharecdn.com/gohssurveypresentationforslideshare-100524112734-phpapp02/95/2010-statewide-assessment-behavioral-health-in-emergencies-4-728.jpg?cb=12747198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AutoShape 4" descr="「thank you for your participation」的圖片搜尋結果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zh-TW" altLang="en-US"/>
          </a:p>
        </p:txBody>
      </p:sp>
      <p:pic>
        <p:nvPicPr>
          <p:cNvPr id="83974" name="Picture 6" descr="thankyo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0350"/>
            <a:ext cx="9144000" cy="6126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標題 1"/>
          <p:cNvSpPr>
            <a:spLocks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en-US" altLang="zh-TW" sz="5400">
                <a:solidFill>
                  <a:srgbClr val="0066FF"/>
                </a:solidFill>
                <a:latin typeface="Comic Sans MS" pitchFamily="66" charset="0"/>
              </a:rPr>
              <a:t>Super 6 reading strategies</a:t>
            </a:r>
            <a:endParaRPr kumimoji="0" lang="zh-TW" altLang="en-US" sz="5400">
              <a:solidFill>
                <a:srgbClr val="0066FF"/>
              </a:solidFill>
              <a:latin typeface="Comic Sans MS" pitchFamily="66" charset="0"/>
            </a:endParaRPr>
          </a:p>
        </p:txBody>
      </p:sp>
      <p:pic>
        <p:nvPicPr>
          <p:cNvPr id="87043" name="Picture 3" descr="reading-strategies"/>
          <p:cNvPicPr>
            <a:picLocks noChangeAspect="1" noChangeArrowheads="1"/>
          </p:cNvPicPr>
          <p:nvPr/>
        </p:nvPicPr>
        <p:blipFill rotWithShape="1">
          <a:blip r:embed="rId2"/>
          <a:srcRect l="34128" r="33849" b="51142"/>
          <a:stretch/>
        </p:blipFill>
        <p:spPr bwMode="auto">
          <a:xfrm>
            <a:off x="2547257" y="798761"/>
            <a:ext cx="4184983" cy="6032095"/>
          </a:xfrm>
          <a:prstGeom prst="rect">
            <a:avLst/>
          </a:prstGeom>
          <a:noFill/>
        </p:spPr>
      </p:pic>
      <p:pic>
        <p:nvPicPr>
          <p:cNvPr id="6" name="Picture 4" descr="Connect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2601" y="1258524"/>
            <a:ext cx="3578798" cy="5112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207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0"/>
            <a:ext cx="8986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buFont typeface="Wingdings" pitchFamily="2" charset="2"/>
              <a:buNone/>
              <a:defRPr/>
            </a:pPr>
            <a:r>
              <a:rPr kumimoji="0" lang="en-US" altLang="zh-TW" sz="3600" dirty="0">
                <a:solidFill>
                  <a:srgbClr val="0066FF"/>
                </a:solidFill>
                <a:latin typeface="+mn-lt"/>
                <a:ea typeface="+mn-ea"/>
              </a:rPr>
              <a:t> </a:t>
            </a:r>
            <a:r>
              <a:rPr kumimoji="0" lang="en-US" altLang="zh-TW" sz="2800" b="1" dirty="0">
                <a:solidFill>
                  <a:srgbClr val="0066FF"/>
                </a:solidFill>
                <a:latin typeface="Comic Sans MS" pitchFamily="66" charset="0"/>
                <a:ea typeface="+mn-ea"/>
              </a:rPr>
              <a:t>Color </a:t>
            </a:r>
            <a:endParaRPr kumimoji="0" lang="en-US" altLang="zh-TW" sz="2800" dirty="0">
              <a:solidFill>
                <a:srgbClr val="0066FF"/>
              </a:solidFill>
              <a:latin typeface="Comic Sans MS" pitchFamily="66" charset="0"/>
              <a:ea typeface="+mn-ea"/>
            </a:endParaRPr>
          </a:p>
          <a:p>
            <a:pPr marL="819150" lvl="1" indent="-431800">
              <a:lnSpc>
                <a:spcPts val="3000"/>
              </a:lnSpc>
              <a:spcBef>
                <a:spcPts val="1200"/>
              </a:spcBef>
              <a:buFont typeface="Arial" charset="0"/>
              <a:buChar char="–"/>
              <a:defRPr/>
            </a:pPr>
            <a:r>
              <a:rPr kumimoji="0" lang="en-US" altLang="zh-TW" sz="2800" dirty="0">
                <a:solidFill>
                  <a:srgbClr val="0066FF"/>
                </a:solidFill>
                <a:latin typeface="Comic Sans MS" pitchFamily="66" charset="0"/>
                <a:ea typeface="+mn-ea"/>
              </a:rPr>
              <a:t>Color is one of the most emotionally evocative of artistic elements.</a:t>
            </a:r>
          </a:p>
          <a:p>
            <a:pPr marL="819150" lvl="1" indent="-431800">
              <a:lnSpc>
                <a:spcPts val="2600"/>
              </a:lnSpc>
              <a:spcBef>
                <a:spcPts val="1200"/>
              </a:spcBef>
              <a:buFont typeface="Arial" charset="0"/>
              <a:buChar char="–"/>
              <a:defRPr/>
            </a:pPr>
            <a:r>
              <a:rPr kumimoji="0" lang="en-US" altLang="zh-TW" sz="2800" dirty="0">
                <a:solidFill>
                  <a:srgbClr val="FF0000"/>
                </a:solidFill>
                <a:latin typeface="Comic Sans MS" pitchFamily="66" charset="0"/>
                <a:ea typeface="+mn-ea"/>
              </a:rPr>
              <a:t>Red</a:t>
            </a:r>
            <a:r>
              <a:rPr kumimoji="0" lang="en-US" altLang="zh-TW" sz="2800" dirty="0">
                <a:solidFill>
                  <a:srgbClr val="0066FF"/>
                </a:solidFill>
                <a:latin typeface="Comic Sans MS" pitchFamily="66" charset="0"/>
                <a:ea typeface="+mn-ea"/>
              </a:rPr>
              <a:t> and </a:t>
            </a:r>
            <a:r>
              <a:rPr kumimoji="0" lang="en-US" altLang="zh-TW" sz="2800" dirty="0">
                <a:solidFill>
                  <a:srgbClr val="FFC000"/>
                </a:solidFill>
                <a:latin typeface="Comic Sans MS" pitchFamily="66" charset="0"/>
                <a:ea typeface="+mn-ea"/>
              </a:rPr>
              <a:t>yellow</a:t>
            </a:r>
            <a:r>
              <a:rPr kumimoji="0" lang="en-US" altLang="zh-TW" sz="2800" dirty="0">
                <a:solidFill>
                  <a:srgbClr val="0066FF"/>
                </a:solidFill>
                <a:latin typeface="Comic Sans MS" pitchFamily="66" charset="0"/>
                <a:ea typeface="+mn-ea"/>
              </a:rPr>
              <a:t> (warm or hot colors):  suggesting excitement, warmth, happiness. However, red can also signify danger or boldness, and </a:t>
            </a:r>
            <a:r>
              <a:rPr kumimoji="0" lang="en-US" altLang="zh-TW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</a:rPr>
              <a:t>yellow cowardice </a:t>
            </a:r>
            <a:r>
              <a:rPr kumimoji="0" lang="en-US" altLang="zh-TW" sz="2800" dirty="0">
                <a:solidFill>
                  <a:srgbClr val="0066FF"/>
                </a:solidFill>
                <a:latin typeface="Comic Sans MS" pitchFamily="66" charset="0"/>
                <a:ea typeface="+mn-ea"/>
              </a:rPr>
              <a:t>or cheerfulness.</a:t>
            </a:r>
          </a:p>
          <a:p>
            <a:pPr marL="819150" lvl="1" indent="-431800">
              <a:lnSpc>
                <a:spcPts val="2600"/>
              </a:lnSpc>
              <a:spcBef>
                <a:spcPts val="1200"/>
              </a:spcBef>
              <a:buFont typeface="Arial" charset="0"/>
              <a:buChar char="–"/>
              <a:defRPr/>
            </a:pPr>
            <a:r>
              <a:rPr kumimoji="0" lang="en-US" altLang="zh-TW" sz="2800" dirty="0">
                <a:solidFill>
                  <a:srgbClr val="0066FF"/>
                </a:solidFill>
                <a:latin typeface="Comic Sans MS" pitchFamily="66" charset="0"/>
                <a:ea typeface="+mn-ea"/>
              </a:rPr>
              <a:t>Blue and </a:t>
            </a:r>
            <a:r>
              <a:rPr kumimoji="0" lang="en-US" altLang="zh-TW" sz="2800" dirty="0">
                <a:solidFill>
                  <a:srgbClr val="00B050"/>
                </a:solidFill>
                <a:latin typeface="Comic Sans MS" pitchFamily="66" charset="0"/>
                <a:ea typeface="+mn-ea"/>
              </a:rPr>
              <a:t>green</a:t>
            </a:r>
            <a:r>
              <a:rPr kumimoji="0" lang="en-US" altLang="zh-TW" sz="2800" dirty="0">
                <a:solidFill>
                  <a:srgbClr val="0066FF"/>
                </a:solidFill>
                <a:latin typeface="Comic Sans MS" pitchFamily="66" charset="0"/>
                <a:ea typeface="+mn-ea"/>
              </a:rPr>
              <a:t> (cool or cold colors): suggesting calm or quiet. However, blue can also signify soothing or melancholy, and green envy or illness but also life and renewal. </a:t>
            </a:r>
          </a:p>
          <a:p>
            <a:pPr marL="819150" lvl="1" indent="-431800">
              <a:lnSpc>
                <a:spcPts val="2600"/>
              </a:lnSpc>
              <a:spcBef>
                <a:spcPts val="1200"/>
              </a:spcBef>
              <a:buFont typeface="Arial" charset="0"/>
              <a:buChar char="–"/>
              <a:defRPr/>
            </a:pPr>
            <a:r>
              <a:rPr kumimoji="0" lang="en-US" altLang="zh-TW" sz="2800" dirty="0">
                <a:solidFill>
                  <a:srgbClr val="0066FF"/>
                </a:solidFill>
                <a:latin typeface="Comic Sans MS" pitchFamily="66" charset="0"/>
                <a:ea typeface="+mn-ea"/>
              </a:rPr>
              <a:t>Colors are used to suggest cultural distinctions (e.g., white is a color of mourning and brides often wear red in Asia).</a:t>
            </a:r>
          </a:p>
          <a:p>
            <a:pPr marL="819150" lvl="1" indent="-431800">
              <a:lnSpc>
                <a:spcPts val="2600"/>
              </a:lnSpc>
              <a:spcBef>
                <a:spcPts val="1200"/>
              </a:spcBef>
              <a:buFont typeface="Arial" charset="0"/>
              <a:buChar char="–"/>
              <a:defRPr/>
            </a:pPr>
            <a:r>
              <a:rPr kumimoji="0" lang="en-US" altLang="zh-TW" sz="2800" dirty="0">
                <a:solidFill>
                  <a:srgbClr val="0066FF"/>
                </a:solidFill>
                <a:latin typeface="Comic Sans MS" pitchFamily="66" charset="0"/>
                <a:ea typeface="+mn-ea"/>
              </a:rPr>
              <a:t>The use of black and white remains popular. Children seem to enjoy black and white just as much as color. </a:t>
            </a:r>
          </a:p>
        </p:txBody>
      </p:sp>
      <p:sp>
        <p:nvSpPr>
          <p:cNvPr id="100355" name="Text Box 1028"/>
          <p:cNvSpPr txBox="1">
            <a:spLocks noChangeArrowheads="1"/>
          </p:cNvSpPr>
          <p:nvPr/>
        </p:nvSpPr>
        <p:spPr bwMode="auto">
          <a:xfrm>
            <a:off x="1428750" y="0"/>
            <a:ext cx="7129463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000" b="1">
                <a:solidFill>
                  <a:srgbClr val="FFC000"/>
                </a:solidFill>
              </a:rPr>
              <a:t>Dr. Chi-Fen Emily Chen</a:t>
            </a:r>
          </a:p>
          <a:p>
            <a:pPr>
              <a:spcBef>
                <a:spcPct val="25000"/>
              </a:spcBef>
            </a:pPr>
            <a:r>
              <a:rPr lang="en-US" altLang="zh-TW" sz="1600" b="1">
                <a:solidFill>
                  <a:srgbClr val="FFC000"/>
                </a:solidFill>
              </a:rPr>
              <a:t>National Kaohsiung First University of Science &amp; Technology, Taiwan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357188"/>
            <a:ext cx="9144000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lnSpc>
                <a:spcPct val="85000"/>
              </a:lnSpc>
              <a:buFont typeface="Wingdings" pitchFamily="2" charset="2"/>
              <a:buNone/>
              <a:defRPr/>
            </a:pPr>
            <a:r>
              <a:rPr kumimoji="0" lang="en-US" altLang="zh-TW" sz="4400" dirty="0">
                <a:solidFill>
                  <a:srgbClr val="0066FF"/>
                </a:solidFill>
                <a:latin typeface="Comic Sans MS" pitchFamily="66" charset="0"/>
                <a:ea typeface="+mn-ea"/>
              </a:rPr>
              <a:t>  </a:t>
            </a:r>
            <a:r>
              <a:rPr kumimoji="0" lang="en-US" altLang="zh-TW" sz="4400" b="1" dirty="0">
                <a:solidFill>
                  <a:srgbClr val="0066FF"/>
                </a:solidFill>
                <a:latin typeface="Comic Sans MS" pitchFamily="66" charset="0"/>
                <a:ea typeface="+mn-ea"/>
              </a:rPr>
              <a:t>Color</a:t>
            </a:r>
            <a:endParaRPr kumimoji="0" lang="en-US" altLang="zh-TW" sz="4400" dirty="0">
              <a:solidFill>
                <a:srgbClr val="0066FF"/>
              </a:solidFill>
              <a:latin typeface="Comic Sans MS" pitchFamily="66" charset="0"/>
              <a:ea typeface="+mn-ea"/>
            </a:endParaRPr>
          </a:p>
          <a:p>
            <a:pPr marL="819150" lvl="1" indent="-466725">
              <a:spcBef>
                <a:spcPts val="2400"/>
              </a:spcBef>
              <a:buFont typeface="Arial" charset="0"/>
              <a:buChar char="–"/>
              <a:defRPr/>
            </a:pPr>
            <a:r>
              <a:rPr kumimoji="0" lang="en-US" altLang="zh-TW" sz="4400" dirty="0">
                <a:solidFill>
                  <a:srgbClr val="0066FF"/>
                </a:solidFill>
                <a:latin typeface="Comic Sans MS" pitchFamily="66" charset="0"/>
                <a:ea typeface="+mn-ea"/>
              </a:rPr>
              <a:t>Value describes the overall intensity or strength of the light. </a:t>
            </a:r>
          </a:p>
          <a:p>
            <a:pPr marL="819150" lvl="1" indent="-466725">
              <a:spcBef>
                <a:spcPts val="2400"/>
              </a:spcBef>
              <a:buFont typeface="Arial" charset="0"/>
              <a:buChar char="–"/>
              <a:defRPr/>
            </a:pPr>
            <a:r>
              <a:rPr kumimoji="0" lang="en-US" altLang="zh-TW" sz="4400" dirty="0">
                <a:solidFill>
                  <a:srgbClr val="0066FF"/>
                </a:solidFill>
                <a:latin typeface="Comic Sans MS" pitchFamily="66" charset="0"/>
                <a:ea typeface="+mn-ea"/>
              </a:rPr>
              <a:t>Darker values are usually associated with gloomier subjects, while lighter ones with happier subjects.</a:t>
            </a:r>
          </a:p>
        </p:txBody>
      </p:sp>
      <p:sp>
        <p:nvSpPr>
          <p:cNvPr id="101379" name="Text Box 1028"/>
          <p:cNvSpPr txBox="1">
            <a:spLocks noChangeArrowheads="1"/>
          </p:cNvSpPr>
          <p:nvPr/>
        </p:nvSpPr>
        <p:spPr bwMode="auto">
          <a:xfrm>
            <a:off x="1785938" y="0"/>
            <a:ext cx="7129462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000" b="1">
                <a:solidFill>
                  <a:srgbClr val="FFC000"/>
                </a:solidFill>
              </a:rPr>
              <a:t>Dr. Chi-Fen Emily Chen</a:t>
            </a:r>
          </a:p>
          <a:p>
            <a:pPr>
              <a:spcBef>
                <a:spcPct val="25000"/>
              </a:spcBef>
            </a:pPr>
            <a:r>
              <a:rPr lang="en-US" altLang="zh-TW" sz="1600" b="1">
                <a:solidFill>
                  <a:srgbClr val="FFC000"/>
                </a:solidFill>
              </a:rPr>
              <a:t>National Kaohsiung First University of Science &amp; Technology, Taiwan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/>
          </p:cNvSpPr>
          <p:nvPr/>
        </p:nvSpPr>
        <p:spPr bwMode="auto">
          <a:xfrm>
            <a:off x="0" y="333375"/>
            <a:ext cx="91440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14400" indent="-914400" algn="ctr">
              <a:spcBef>
                <a:spcPct val="20000"/>
              </a:spcBef>
              <a:buFont typeface="Arial" charset="0"/>
              <a:buNone/>
            </a:pPr>
            <a:r>
              <a:rPr kumimoji="0" lang="en-US" altLang="zh-TW" sz="6600">
                <a:solidFill>
                  <a:srgbClr val="0066FF"/>
                </a:solidFill>
                <a:latin typeface="Comic Sans MS" pitchFamily="66" charset="0"/>
              </a:rPr>
              <a:t>meal</a:t>
            </a:r>
            <a:r>
              <a:rPr kumimoji="0" lang="en-US" altLang="zh-TW" sz="6600">
                <a:solidFill>
                  <a:srgbClr val="FF0000"/>
                </a:solidFill>
                <a:latin typeface="Comic Sans MS" pitchFamily="66" charset="0"/>
              </a:rPr>
              <a:t>s</a:t>
            </a:r>
          </a:p>
        </p:txBody>
      </p:sp>
      <p:pic>
        <p:nvPicPr>
          <p:cNvPr id="95235" name="Picture 3" descr="「meal」的圖片搜尋結果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484313"/>
            <a:ext cx="7848600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2698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/>
          </p:cNvSpPr>
          <p:nvPr/>
        </p:nvSpPr>
        <p:spPr bwMode="auto">
          <a:xfrm>
            <a:off x="0" y="333375"/>
            <a:ext cx="91440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14400" indent="-914400" algn="ctr">
              <a:spcBef>
                <a:spcPct val="20000"/>
              </a:spcBef>
              <a:buFont typeface="Arial" charset="0"/>
              <a:buNone/>
            </a:pPr>
            <a:r>
              <a:rPr kumimoji="0" lang="en-US" altLang="zh-TW" sz="6600">
                <a:solidFill>
                  <a:srgbClr val="0066FF"/>
                </a:solidFill>
                <a:latin typeface="Comic Sans MS" pitchFamily="66" charset="0"/>
              </a:rPr>
              <a:t>scrap</a:t>
            </a:r>
            <a:r>
              <a:rPr kumimoji="0" lang="en-US" altLang="zh-TW" sz="6600">
                <a:solidFill>
                  <a:srgbClr val="FF0000"/>
                </a:solidFill>
                <a:latin typeface="Comic Sans MS" pitchFamily="66" charset="0"/>
              </a:rPr>
              <a:t>s</a:t>
            </a:r>
          </a:p>
        </p:txBody>
      </p:sp>
      <p:sp>
        <p:nvSpPr>
          <p:cNvPr id="96259" name="AutoShape 3" descr="「food scraps」的圖片搜尋結果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zh-TW" altLang="en-US"/>
          </a:p>
        </p:txBody>
      </p:sp>
      <p:sp>
        <p:nvSpPr>
          <p:cNvPr id="96260" name="AutoShape 4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endParaRPr lang="zh-TW" altLang="en-US"/>
          </a:p>
        </p:txBody>
      </p:sp>
      <p:pic>
        <p:nvPicPr>
          <p:cNvPr id="96261" name="Picture 5" descr="food%20scraps%20iphoto%20from%20Biobag%20350x2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484313"/>
            <a:ext cx="7200900" cy="48561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610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/>
          </p:cNvSpPr>
          <p:nvPr/>
        </p:nvSpPr>
        <p:spPr bwMode="auto">
          <a:xfrm>
            <a:off x="0" y="333375"/>
            <a:ext cx="91440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14400" indent="-914400" algn="ctr">
              <a:spcBef>
                <a:spcPct val="20000"/>
              </a:spcBef>
              <a:buFont typeface="Arial" charset="0"/>
              <a:buNone/>
            </a:pPr>
            <a:r>
              <a:rPr kumimoji="0" lang="en-US" altLang="zh-TW" sz="6600">
                <a:solidFill>
                  <a:srgbClr val="0066FF"/>
                </a:solidFill>
                <a:latin typeface="Comic Sans MS" pitchFamily="66" charset="0"/>
              </a:rPr>
              <a:t>root around</a:t>
            </a:r>
            <a:endParaRPr kumimoji="0" lang="en-US" altLang="zh-TW" sz="660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97283" name="Picture 3" descr="maxresdefaul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16088"/>
            <a:ext cx="9144000" cy="51419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80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TW" sz="5400" b="1" smtClean="0"/>
              <a:t>Irregular past tense verbs</a:t>
            </a:r>
          </a:p>
        </p:txBody>
      </p:sp>
      <p:graphicFrame>
        <p:nvGraphicFramePr>
          <p:cNvPr id="45106" name="Group 50"/>
          <p:cNvGraphicFramePr>
            <a:graphicFrameLocks noGrp="1"/>
          </p:cNvGraphicFramePr>
          <p:nvPr/>
        </p:nvGraphicFramePr>
        <p:xfrm>
          <a:off x="285750" y="1285875"/>
          <a:ext cx="8447088" cy="5430838"/>
        </p:xfrm>
        <a:graphic>
          <a:graphicData uri="http://schemas.openxmlformats.org/drawingml/2006/table">
            <a:tbl>
              <a:tblPr/>
              <a:tblGrid>
                <a:gridCol w="4357688"/>
                <a:gridCol w="4089400"/>
              </a:tblGrid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4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標楷體" pitchFamily="65" charset="-120"/>
                        </a:rPr>
                        <a:t>go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3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4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標楷體" pitchFamily="65" charset="-120"/>
                        </a:rPr>
                        <a:t>leave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3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6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4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標楷體" pitchFamily="65" charset="-120"/>
                        </a:rPr>
                        <a:t>come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3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4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標楷體" pitchFamily="65" charset="-120"/>
                        </a:rPr>
                        <a:t>have/has to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4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標楷體" pitchFamily="65" charset="-120"/>
                        </a:rPr>
                        <a:t>say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3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4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標楷體" pitchFamily="65" charset="-120"/>
                        </a:rPr>
                        <a:t>take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5107" name="Text Box 51"/>
          <p:cNvSpPr txBox="1">
            <a:spLocks noChangeArrowheads="1"/>
          </p:cNvSpPr>
          <p:nvPr/>
        </p:nvSpPr>
        <p:spPr bwMode="auto">
          <a:xfrm>
            <a:off x="4714875" y="1285875"/>
            <a:ext cx="3959225" cy="823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4800">
                <a:solidFill>
                  <a:srgbClr val="FF0000"/>
                </a:solidFill>
                <a:latin typeface="Comic Sans MS" pitchFamily="66" charset="0"/>
              </a:rPr>
              <a:t>went</a:t>
            </a:r>
          </a:p>
        </p:txBody>
      </p:sp>
      <p:sp>
        <p:nvSpPr>
          <p:cNvPr id="45108" name="Text Box 52"/>
          <p:cNvSpPr txBox="1">
            <a:spLocks noChangeArrowheads="1"/>
          </p:cNvSpPr>
          <p:nvPr/>
        </p:nvSpPr>
        <p:spPr bwMode="auto">
          <a:xfrm>
            <a:off x="4786313" y="2214563"/>
            <a:ext cx="3959225" cy="823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4800">
                <a:solidFill>
                  <a:srgbClr val="FF0000"/>
                </a:solidFill>
                <a:latin typeface="Comic Sans MS" pitchFamily="66" charset="0"/>
              </a:rPr>
              <a:t>left</a:t>
            </a:r>
          </a:p>
        </p:txBody>
      </p:sp>
      <p:sp>
        <p:nvSpPr>
          <p:cNvPr id="45109" name="Text Box 53"/>
          <p:cNvSpPr txBox="1">
            <a:spLocks noChangeArrowheads="1"/>
          </p:cNvSpPr>
          <p:nvPr/>
        </p:nvSpPr>
        <p:spPr bwMode="auto">
          <a:xfrm>
            <a:off x="4714875" y="3143250"/>
            <a:ext cx="3959225" cy="823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4800">
                <a:solidFill>
                  <a:srgbClr val="FF0000"/>
                </a:solidFill>
                <a:latin typeface="Comic Sans MS" pitchFamily="66" charset="0"/>
              </a:rPr>
              <a:t>came</a:t>
            </a:r>
          </a:p>
        </p:txBody>
      </p:sp>
      <p:sp>
        <p:nvSpPr>
          <p:cNvPr id="45110" name="Text Box 54"/>
          <p:cNvSpPr txBox="1">
            <a:spLocks noChangeArrowheads="1"/>
          </p:cNvSpPr>
          <p:nvPr/>
        </p:nvSpPr>
        <p:spPr bwMode="auto">
          <a:xfrm>
            <a:off x="4786313" y="4071938"/>
            <a:ext cx="3959225" cy="823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4800">
                <a:solidFill>
                  <a:srgbClr val="FF0000"/>
                </a:solidFill>
                <a:latin typeface="Comic Sans MS" pitchFamily="66" charset="0"/>
              </a:rPr>
              <a:t>had </a:t>
            </a:r>
            <a:r>
              <a:rPr lang="en-US" altLang="zh-TW" sz="4800">
                <a:latin typeface="Comic Sans MS" pitchFamily="66" charset="0"/>
              </a:rPr>
              <a:t>to</a:t>
            </a:r>
          </a:p>
        </p:txBody>
      </p:sp>
      <p:sp>
        <p:nvSpPr>
          <p:cNvPr id="45111" name="Text Box 55"/>
          <p:cNvSpPr txBox="1">
            <a:spLocks noChangeArrowheads="1"/>
          </p:cNvSpPr>
          <p:nvPr/>
        </p:nvSpPr>
        <p:spPr bwMode="auto">
          <a:xfrm>
            <a:off x="4714875" y="4929188"/>
            <a:ext cx="3959225" cy="823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4800">
                <a:solidFill>
                  <a:srgbClr val="FF0000"/>
                </a:solidFill>
                <a:latin typeface="Comic Sans MS" pitchFamily="66" charset="0"/>
              </a:rPr>
              <a:t>said</a:t>
            </a:r>
          </a:p>
        </p:txBody>
      </p:sp>
      <p:sp>
        <p:nvSpPr>
          <p:cNvPr id="30" name="Text Box 55"/>
          <p:cNvSpPr txBox="1">
            <a:spLocks noChangeArrowheads="1"/>
          </p:cNvSpPr>
          <p:nvPr/>
        </p:nvSpPr>
        <p:spPr bwMode="auto">
          <a:xfrm>
            <a:off x="4857750" y="5786438"/>
            <a:ext cx="3959225" cy="823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4800">
                <a:solidFill>
                  <a:srgbClr val="FF0000"/>
                </a:solidFill>
                <a:latin typeface="Comic Sans MS" pitchFamily="66" charset="0"/>
              </a:rPr>
              <a:t>took</a:t>
            </a:r>
          </a:p>
        </p:txBody>
      </p:sp>
    </p:spTree>
    <p:extLst>
      <p:ext uri="{BB962C8B-B14F-4D97-AF65-F5344CB8AC3E}">
        <p14:creationId xmlns:p14="http://schemas.microsoft.com/office/powerpoint/2010/main" val="264632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5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5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/>
      <p:bldP spid="45107" grpId="0"/>
      <p:bldP spid="45108" grpId="0"/>
      <p:bldP spid="45109" grpId="0"/>
      <p:bldP spid="45110" grpId="0"/>
      <p:bldP spid="45111" grpId="0"/>
      <p:bldP spid="3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TW" sz="5400" b="1" smtClean="0"/>
              <a:t>Regular past tense verbs</a:t>
            </a:r>
          </a:p>
        </p:txBody>
      </p:sp>
      <p:graphicFrame>
        <p:nvGraphicFramePr>
          <p:cNvPr id="45106" name="Group 50"/>
          <p:cNvGraphicFramePr>
            <a:graphicFrameLocks noGrp="1"/>
          </p:cNvGraphicFramePr>
          <p:nvPr/>
        </p:nvGraphicFramePr>
        <p:xfrm>
          <a:off x="285750" y="1285875"/>
          <a:ext cx="8447088" cy="5430838"/>
        </p:xfrm>
        <a:graphic>
          <a:graphicData uri="http://schemas.openxmlformats.org/drawingml/2006/table">
            <a:tbl>
              <a:tblPr/>
              <a:tblGrid>
                <a:gridCol w="4214813"/>
                <a:gridCol w="4232275"/>
              </a:tblGrid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4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標楷體" pitchFamily="65" charset="-120"/>
                        </a:rPr>
                        <a:t>snuffle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4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標楷體" pitchFamily="65" charset="-120"/>
                        </a:rPr>
                        <a:t>snort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6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4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標楷體" pitchFamily="65" charset="-120"/>
                        </a:rPr>
                        <a:t>squeal</a:t>
                      </a:r>
                      <a:endParaRPr kumimoji="1" lang="en-US" altLang="zh-TW" sz="4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標楷體" pitchFamily="65" charset="-12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4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標楷體" pitchFamily="65" charset="-120"/>
                        </a:rPr>
                        <a:t>demand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4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標楷體" pitchFamily="65" charset="-120"/>
                        </a:rPr>
                        <a:t>vacuum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4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標楷體" pitchFamily="65" charset="-120"/>
                        </a:rPr>
                        <a:t>mend/fix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5107" name="Text Box 51"/>
          <p:cNvSpPr txBox="1">
            <a:spLocks noChangeArrowheads="1"/>
          </p:cNvSpPr>
          <p:nvPr/>
        </p:nvSpPr>
        <p:spPr bwMode="auto">
          <a:xfrm>
            <a:off x="4857750" y="1357313"/>
            <a:ext cx="3959225" cy="823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4800">
                <a:latin typeface="Comic Sans MS" pitchFamily="66" charset="0"/>
              </a:rPr>
              <a:t>snuffle</a:t>
            </a:r>
            <a:r>
              <a:rPr lang="en-US" altLang="zh-TW" sz="4800">
                <a:solidFill>
                  <a:srgbClr val="FF0000"/>
                </a:solidFill>
                <a:latin typeface="Comic Sans MS" pitchFamily="66" charset="0"/>
              </a:rPr>
              <a:t>d</a:t>
            </a:r>
            <a:endParaRPr lang="en-US" altLang="zh-TW" sz="4800">
              <a:latin typeface="Comic Sans MS" pitchFamily="66" charset="0"/>
            </a:endParaRPr>
          </a:p>
        </p:txBody>
      </p:sp>
      <p:sp>
        <p:nvSpPr>
          <p:cNvPr id="45108" name="Text Box 52"/>
          <p:cNvSpPr txBox="1">
            <a:spLocks noChangeArrowheads="1"/>
          </p:cNvSpPr>
          <p:nvPr/>
        </p:nvSpPr>
        <p:spPr bwMode="auto">
          <a:xfrm>
            <a:off x="4857750" y="2214563"/>
            <a:ext cx="3959225" cy="823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4800">
                <a:latin typeface="Comic Sans MS" pitchFamily="66" charset="0"/>
              </a:rPr>
              <a:t>snort</a:t>
            </a:r>
            <a:r>
              <a:rPr lang="en-US" altLang="zh-TW" sz="4800">
                <a:solidFill>
                  <a:srgbClr val="FF0000"/>
                </a:solidFill>
                <a:latin typeface="Comic Sans MS" pitchFamily="66" charset="0"/>
              </a:rPr>
              <a:t>ed</a:t>
            </a:r>
          </a:p>
        </p:txBody>
      </p:sp>
      <p:sp>
        <p:nvSpPr>
          <p:cNvPr id="45109" name="Text Box 53"/>
          <p:cNvSpPr txBox="1">
            <a:spLocks noChangeArrowheads="1"/>
          </p:cNvSpPr>
          <p:nvPr/>
        </p:nvSpPr>
        <p:spPr bwMode="auto">
          <a:xfrm>
            <a:off x="4857750" y="3071813"/>
            <a:ext cx="3959225" cy="823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4800">
                <a:latin typeface="Comic Sans MS" pitchFamily="66" charset="0"/>
              </a:rPr>
              <a:t>squeal</a:t>
            </a:r>
            <a:r>
              <a:rPr lang="en-US" altLang="zh-TW" sz="4800">
                <a:solidFill>
                  <a:srgbClr val="FF0000"/>
                </a:solidFill>
                <a:latin typeface="Comic Sans MS" pitchFamily="66" charset="0"/>
              </a:rPr>
              <a:t>ed</a:t>
            </a:r>
          </a:p>
        </p:txBody>
      </p:sp>
      <p:sp>
        <p:nvSpPr>
          <p:cNvPr id="45110" name="Text Box 54"/>
          <p:cNvSpPr txBox="1">
            <a:spLocks noChangeArrowheads="1"/>
          </p:cNvSpPr>
          <p:nvPr/>
        </p:nvSpPr>
        <p:spPr bwMode="auto">
          <a:xfrm>
            <a:off x="4929188" y="4143375"/>
            <a:ext cx="3959225" cy="823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4800">
                <a:latin typeface="Comic Sans MS" pitchFamily="66" charset="0"/>
              </a:rPr>
              <a:t>demand</a:t>
            </a:r>
            <a:r>
              <a:rPr lang="en-US" altLang="zh-TW" sz="4800">
                <a:solidFill>
                  <a:srgbClr val="FF0000"/>
                </a:solidFill>
                <a:latin typeface="Comic Sans MS" pitchFamily="66" charset="0"/>
              </a:rPr>
              <a:t>ed</a:t>
            </a:r>
          </a:p>
        </p:txBody>
      </p:sp>
      <p:sp>
        <p:nvSpPr>
          <p:cNvPr id="45111" name="Text Box 55"/>
          <p:cNvSpPr txBox="1">
            <a:spLocks noChangeArrowheads="1"/>
          </p:cNvSpPr>
          <p:nvPr/>
        </p:nvSpPr>
        <p:spPr bwMode="auto">
          <a:xfrm>
            <a:off x="4929188" y="4929188"/>
            <a:ext cx="3959225" cy="823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4800">
                <a:latin typeface="Comic Sans MS" pitchFamily="66" charset="0"/>
              </a:rPr>
              <a:t>vacuum</a:t>
            </a:r>
            <a:r>
              <a:rPr lang="en-US" altLang="zh-TW" sz="4800">
                <a:solidFill>
                  <a:srgbClr val="FF0000"/>
                </a:solidFill>
                <a:latin typeface="Comic Sans MS" pitchFamily="66" charset="0"/>
              </a:rPr>
              <a:t>ed</a:t>
            </a:r>
          </a:p>
        </p:txBody>
      </p:sp>
      <p:sp>
        <p:nvSpPr>
          <p:cNvPr id="30" name="Text Box 55"/>
          <p:cNvSpPr txBox="1">
            <a:spLocks noChangeArrowheads="1"/>
          </p:cNvSpPr>
          <p:nvPr/>
        </p:nvSpPr>
        <p:spPr bwMode="auto">
          <a:xfrm>
            <a:off x="4500563" y="5857875"/>
            <a:ext cx="4357687" cy="823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4800">
                <a:latin typeface="Comic Sans MS" pitchFamily="66" charset="0"/>
              </a:rPr>
              <a:t>mend</a:t>
            </a:r>
            <a:r>
              <a:rPr lang="en-US" altLang="zh-TW" sz="4800">
                <a:solidFill>
                  <a:srgbClr val="FF0000"/>
                </a:solidFill>
                <a:latin typeface="Comic Sans MS" pitchFamily="66" charset="0"/>
              </a:rPr>
              <a:t>ed</a:t>
            </a:r>
            <a:r>
              <a:rPr lang="en-US" altLang="zh-TW" sz="4800">
                <a:latin typeface="Comic Sans MS" pitchFamily="66" charset="0"/>
              </a:rPr>
              <a:t>/fix</a:t>
            </a:r>
            <a:r>
              <a:rPr lang="en-US" altLang="zh-TW" sz="4800">
                <a:solidFill>
                  <a:srgbClr val="FF0000"/>
                </a:solidFill>
                <a:latin typeface="Comic Sans MS" pitchFamily="66" charset="0"/>
              </a:rPr>
              <a:t>ed</a:t>
            </a:r>
          </a:p>
        </p:txBody>
      </p:sp>
    </p:spTree>
    <p:extLst>
      <p:ext uri="{BB962C8B-B14F-4D97-AF65-F5344CB8AC3E}">
        <p14:creationId xmlns:p14="http://schemas.microsoft.com/office/powerpoint/2010/main" val="336020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5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5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/>
      <p:bldP spid="45107" grpId="0"/>
      <p:bldP spid="45108" grpId="0"/>
      <p:bldP spid="45109" grpId="0"/>
      <p:bldP spid="45110" grpId="0"/>
      <p:bldP spid="45111" grpId="0"/>
      <p:bldP spid="3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57188"/>
            <a:ext cx="91440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z="6600" dirty="0" smtClean="0">
                <a:solidFill>
                  <a:srgbClr val="0066FF"/>
                </a:solidFill>
                <a:latin typeface="Comic Sans MS" pitchFamily="66" charset="0"/>
              </a:rPr>
              <a:t>What chores do you have to do at home?</a:t>
            </a:r>
            <a:endParaRPr lang="zh-TW" altLang="en-US" sz="6600" dirty="0">
              <a:solidFill>
                <a:srgbClr val="0066FF"/>
              </a:solidFill>
              <a:latin typeface="Comic Sans MS" pitchFamily="66" charset="0"/>
            </a:endParaRPr>
          </a:p>
        </p:txBody>
      </p:sp>
      <p:pic>
        <p:nvPicPr>
          <p:cNvPr id="17410" name="Picture 2" descr="http://www.hermansilver.com/casual-tab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5" y="2000250"/>
            <a:ext cx="414337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http://motherhood.modernmom.com/DM-Resize/photos.demandstudios.com/getty/article/178/12/200405389-001_XS.jpg?w=598&amp;h=598&amp;keep_ratio=1&amp;webp=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50"/>
            <a:ext cx="5072063" cy="338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6968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標題 1"/>
          <p:cNvSpPr>
            <a:spLocks/>
          </p:cNvSpPr>
          <p:nvPr/>
        </p:nvSpPr>
        <p:spPr bwMode="auto">
          <a:xfrm>
            <a:off x="468313" y="15573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en-US" altLang="zh-TW" sz="9600" dirty="0">
                <a:solidFill>
                  <a:srgbClr val="0066FF"/>
                </a:solidFill>
                <a:latin typeface="Comic Sans MS" pitchFamily="66" charset="0"/>
              </a:rPr>
              <a:t>Pre-reading </a:t>
            </a:r>
            <a:r>
              <a:rPr kumimoji="0" lang="en-US" altLang="zh-TW" sz="9600" dirty="0" smtClean="0">
                <a:solidFill>
                  <a:srgbClr val="0066FF"/>
                </a:solidFill>
                <a:latin typeface="Comic Sans MS" pitchFamily="66" charset="0"/>
              </a:rPr>
              <a:t>lesson</a:t>
            </a:r>
            <a:endParaRPr kumimoji="0" lang="zh-TW" altLang="en-US" sz="9600" dirty="0">
              <a:solidFill>
                <a:srgbClr val="0066FF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zh-TW" sz="5400" b="1" smtClean="0"/>
              <a:t>Irregular past tense verbs</a:t>
            </a:r>
          </a:p>
        </p:txBody>
      </p:sp>
      <p:graphicFrame>
        <p:nvGraphicFramePr>
          <p:cNvPr id="45106" name="Group 50"/>
          <p:cNvGraphicFramePr>
            <a:graphicFrameLocks noGrp="1"/>
          </p:cNvGraphicFramePr>
          <p:nvPr/>
        </p:nvGraphicFramePr>
        <p:xfrm>
          <a:off x="285750" y="1285875"/>
          <a:ext cx="8447088" cy="5430838"/>
        </p:xfrm>
        <a:graphic>
          <a:graphicData uri="http://schemas.openxmlformats.org/drawingml/2006/table">
            <a:tbl>
              <a:tblPr/>
              <a:tblGrid>
                <a:gridCol w="4357688"/>
                <a:gridCol w="4089400"/>
              </a:tblGrid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4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標楷體" pitchFamily="65" charset="-120"/>
                        </a:rPr>
                        <a:t>go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3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4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標楷體" pitchFamily="65" charset="-120"/>
                        </a:rPr>
                        <a:t>leave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3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6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4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標楷體" pitchFamily="65" charset="-120"/>
                        </a:rPr>
                        <a:t>come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3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4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標楷體" pitchFamily="65" charset="-120"/>
                        </a:rPr>
                        <a:t>have/has to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4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標楷體" pitchFamily="65" charset="-120"/>
                        </a:rPr>
                        <a:t>say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3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4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標楷體" pitchFamily="65" charset="-120"/>
                        </a:rPr>
                        <a:t>take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5107" name="Text Box 51"/>
          <p:cNvSpPr txBox="1">
            <a:spLocks noChangeArrowheads="1"/>
          </p:cNvSpPr>
          <p:nvPr/>
        </p:nvSpPr>
        <p:spPr bwMode="auto">
          <a:xfrm>
            <a:off x="4714875" y="1285875"/>
            <a:ext cx="3959225" cy="823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4800">
                <a:solidFill>
                  <a:srgbClr val="FF0000"/>
                </a:solidFill>
                <a:latin typeface="Comic Sans MS" pitchFamily="66" charset="0"/>
              </a:rPr>
              <a:t>went</a:t>
            </a:r>
          </a:p>
        </p:txBody>
      </p:sp>
      <p:sp>
        <p:nvSpPr>
          <p:cNvPr id="45108" name="Text Box 52"/>
          <p:cNvSpPr txBox="1">
            <a:spLocks noChangeArrowheads="1"/>
          </p:cNvSpPr>
          <p:nvPr/>
        </p:nvSpPr>
        <p:spPr bwMode="auto">
          <a:xfrm>
            <a:off x="4786313" y="2214563"/>
            <a:ext cx="3959225" cy="823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4800">
                <a:solidFill>
                  <a:srgbClr val="FF0000"/>
                </a:solidFill>
                <a:latin typeface="Comic Sans MS" pitchFamily="66" charset="0"/>
              </a:rPr>
              <a:t>left</a:t>
            </a:r>
          </a:p>
        </p:txBody>
      </p:sp>
      <p:sp>
        <p:nvSpPr>
          <p:cNvPr id="45109" name="Text Box 53"/>
          <p:cNvSpPr txBox="1">
            <a:spLocks noChangeArrowheads="1"/>
          </p:cNvSpPr>
          <p:nvPr/>
        </p:nvSpPr>
        <p:spPr bwMode="auto">
          <a:xfrm>
            <a:off x="4714875" y="3143250"/>
            <a:ext cx="3959225" cy="823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4800">
                <a:solidFill>
                  <a:srgbClr val="FF0000"/>
                </a:solidFill>
                <a:latin typeface="Comic Sans MS" pitchFamily="66" charset="0"/>
              </a:rPr>
              <a:t>came</a:t>
            </a:r>
          </a:p>
        </p:txBody>
      </p:sp>
      <p:sp>
        <p:nvSpPr>
          <p:cNvPr id="45110" name="Text Box 54"/>
          <p:cNvSpPr txBox="1">
            <a:spLocks noChangeArrowheads="1"/>
          </p:cNvSpPr>
          <p:nvPr/>
        </p:nvSpPr>
        <p:spPr bwMode="auto">
          <a:xfrm>
            <a:off x="4786313" y="4071938"/>
            <a:ext cx="3959225" cy="823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4800">
                <a:solidFill>
                  <a:srgbClr val="FF0000"/>
                </a:solidFill>
                <a:latin typeface="Comic Sans MS" pitchFamily="66" charset="0"/>
              </a:rPr>
              <a:t>had </a:t>
            </a:r>
            <a:r>
              <a:rPr lang="en-US" altLang="zh-TW" sz="4800">
                <a:latin typeface="Comic Sans MS" pitchFamily="66" charset="0"/>
              </a:rPr>
              <a:t>to</a:t>
            </a:r>
          </a:p>
        </p:txBody>
      </p:sp>
      <p:sp>
        <p:nvSpPr>
          <p:cNvPr id="45111" name="Text Box 55"/>
          <p:cNvSpPr txBox="1">
            <a:spLocks noChangeArrowheads="1"/>
          </p:cNvSpPr>
          <p:nvPr/>
        </p:nvSpPr>
        <p:spPr bwMode="auto">
          <a:xfrm>
            <a:off x="4714875" y="4929188"/>
            <a:ext cx="3959225" cy="823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4800">
                <a:solidFill>
                  <a:srgbClr val="FF0000"/>
                </a:solidFill>
                <a:latin typeface="Comic Sans MS" pitchFamily="66" charset="0"/>
              </a:rPr>
              <a:t>said</a:t>
            </a:r>
          </a:p>
        </p:txBody>
      </p:sp>
      <p:sp>
        <p:nvSpPr>
          <p:cNvPr id="30" name="Text Box 55"/>
          <p:cNvSpPr txBox="1">
            <a:spLocks noChangeArrowheads="1"/>
          </p:cNvSpPr>
          <p:nvPr/>
        </p:nvSpPr>
        <p:spPr bwMode="auto">
          <a:xfrm>
            <a:off x="4857750" y="5786438"/>
            <a:ext cx="3959225" cy="823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4800">
                <a:solidFill>
                  <a:srgbClr val="FF0000"/>
                </a:solidFill>
                <a:latin typeface="Comic Sans MS" pitchFamily="66" charset="0"/>
              </a:rPr>
              <a:t>took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5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5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/>
      <p:bldP spid="45107" grpId="0"/>
      <p:bldP spid="45108" grpId="0"/>
      <p:bldP spid="45109" grpId="0"/>
      <p:bldP spid="45110" grpId="0"/>
      <p:bldP spid="45111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標題 1"/>
          <p:cNvSpPr>
            <a:spLocks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en-US" altLang="zh-TW" sz="5400">
                <a:solidFill>
                  <a:srgbClr val="0066FF"/>
                </a:solidFill>
                <a:latin typeface="Comic Sans MS" pitchFamily="66" charset="0"/>
              </a:rPr>
              <a:t>Super 6 reading strategies</a:t>
            </a:r>
            <a:endParaRPr kumimoji="0" lang="zh-TW" altLang="en-US" sz="5400">
              <a:solidFill>
                <a:srgbClr val="0066FF"/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4" b="50000"/>
          <a:stretch/>
        </p:blipFill>
        <p:spPr bwMode="auto">
          <a:xfrm>
            <a:off x="2464292" y="908050"/>
            <a:ext cx="4215415" cy="621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Summariz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2794" y="1347759"/>
            <a:ext cx="3778412" cy="53398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207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標題 1"/>
          <p:cNvSpPr>
            <a:spLocks/>
          </p:cNvSpPr>
          <p:nvPr/>
        </p:nvSpPr>
        <p:spPr bwMode="auto">
          <a:xfrm>
            <a:off x="468313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en-US" altLang="zh-TW" sz="6600">
                <a:solidFill>
                  <a:srgbClr val="0066FF"/>
                </a:solidFill>
                <a:latin typeface="Comic Sans MS" pitchFamily="66" charset="0"/>
              </a:rPr>
              <a:t>Strategies</a:t>
            </a:r>
            <a:endParaRPr kumimoji="0" lang="zh-TW" altLang="en-US" sz="6600">
              <a:solidFill>
                <a:srgbClr val="0066FF"/>
              </a:solidFill>
              <a:latin typeface="Comic Sans MS" pitchFamily="66" charset="0"/>
            </a:endParaRPr>
          </a:p>
        </p:txBody>
      </p:sp>
      <p:pic>
        <p:nvPicPr>
          <p:cNvPr id="86020" name="Picture 4" descr="medi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116013"/>
            <a:ext cx="8135937" cy="57419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362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標題 1"/>
          <p:cNvSpPr>
            <a:spLocks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en-US" altLang="zh-TW" sz="5400">
                <a:solidFill>
                  <a:srgbClr val="0066FF"/>
                </a:solidFill>
                <a:latin typeface="Comic Sans MS" pitchFamily="66" charset="0"/>
              </a:rPr>
              <a:t>Super 6 reading strategies</a:t>
            </a:r>
            <a:endParaRPr kumimoji="0" lang="zh-TW" altLang="en-US" sz="5400">
              <a:solidFill>
                <a:srgbClr val="0066FF"/>
              </a:solidFill>
              <a:latin typeface="Comic Sans MS" pitchFamily="66" charset="0"/>
            </a:endParaRPr>
          </a:p>
        </p:txBody>
      </p:sp>
      <p:pic>
        <p:nvPicPr>
          <p:cNvPr id="87043" name="Picture 3" descr="reading-strategi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974725"/>
            <a:ext cx="6227763" cy="5883275"/>
          </a:xfrm>
          <a:prstGeom prst="rect">
            <a:avLst/>
          </a:prstGeom>
          <a:noFill/>
        </p:spPr>
      </p:pic>
      <p:pic>
        <p:nvPicPr>
          <p:cNvPr id="87044" name="Picture 4" descr="Connect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1125538"/>
            <a:ext cx="1866900" cy="2667000"/>
          </a:xfrm>
          <a:prstGeom prst="rect">
            <a:avLst/>
          </a:prstGeom>
          <a:noFill/>
        </p:spPr>
      </p:pic>
      <p:pic>
        <p:nvPicPr>
          <p:cNvPr id="87045" name="Picture 5" descr="Predcti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2275" y="1125538"/>
            <a:ext cx="1866900" cy="2647950"/>
          </a:xfrm>
          <a:prstGeom prst="rect">
            <a:avLst/>
          </a:prstGeom>
          <a:noFill/>
        </p:spPr>
      </p:pic>
      <p:sp>
        <p:nvSpPr>
          <p:cNvPr id="87046" name="標題 1"/>
          <p:cNvSpPr>
            <a:spLocks/>
          </p:cNvSpPr>
          <p:nvPr/>
        </p:nvSpPr>
        <p:spPr bwMode="auto">
          <a:xfrm>
            <a:off x="2124075" y="1989138"/>
            <a:ext cx="2159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en-US" altLang="zh-TW" sz="2000" b="1" dirty="0">
                <a:latin typeface="Comic Sans MS" pitchFamily="66" charset="0"/>
              </a:rPr>
              <a:t>k</a:t>
            </a:r>
            <a:endParaRPr kumimoji="0" lang="zh-TW" altLang="en-US" sz="2000" b="1" dirty="0">
              <a:latin typeface="Comic Sans MS" pitchFamily="66" charset="0"/>
            </a:endParaRPr>
          </a:p>
        </p:txBody>
      </p:sp>
      <p:pic>
        <p:nvPicPr>
          <p:cNvPr id="87047" name="Picture 7" descr="Questioni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4005263"/>
            <a:ext cx="1866900" cy="2638425"/>
          </a:xfrm>
          <a:prstGeom prst="rect">
            <a:avLst/>
          </a:prstGeom>
          <a:noFill/>
        </p:spPr>
      </p:pic>
      <p:pic>
        <p:nvPicPr>
          <p:cNvPr id="87048" name="Picture 8" descr="Monitori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19250" y="3971678"/>
            <a:ext cx="1866900" cy="2638425"/>
          </a:xfrm>
          <a:prstGeom prst="rect">
            <a:avLst/>
          </a:prstGeom>
          <a:noFill/>
        </p:spPr>
      </p:pic>
      <p:pic>
        <p:nvPicPr>
          <p:cNvPr id="87049" name="Picture 9" descr="Visualizi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79838" y="4005263"/>
            <a:ext cx="1866900" cy="2638425"/>
          </a:xfrm>
          <a:prstGeom prst="rect">
            <a:avLst/>
          </a:prstGeom>
          <a:noFill/>
        </p:spPr>
      </p:pic>
      <p:pic>
        <p:nvPicPr>
          <p:cNvPr id="87050" name="Picture 10" descr="Summarizi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67400" y="1052513"/>
            <a:ext cx="1866900" cy="2638425"/>
          </a:xfrm>
          <a:prstGeom prst="rect">
            <a:avLst/>
          </a:prstGeom>
          <a:noFill/>
        </p:spPr>
      </p:pic>
      <p:sp>
        <p:nvSpPr>
          <p:cNvPr id="11" name="標題 1"/>
          <p:cNvSpPr>
            <a:spLocks/>
          </p:cNvSpPr>
          <p:nvPr/>
        </p:nvSpPr>
        <p:spPr bwMode="auto">
          <a:xfrm flipV="1">
            <a:off x="2124075" y="5877272"/>
            <a:ext cx="143669" cy="1440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kumimoji="0" lang="zh-TW" altLang="en-US" sz="20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62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6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標題 1"/>
          <p:cNvSpPr>
            <a:spLocks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en-US" altLang="zh-TW" sz="5400">
                <a:solidFill>
                  <a:srgbClr val="0066FF"/>
                </a:solidFill>
                <a:latin typeface="Comic Sans MS" pitchFamily="66" charset="0"/>
              </a:rPr>
              <a:t>Super 6 reading strategies</a:t>
            </a:r>
            <a:endParaRPr kumimoji="0" lang="zh-TW" altLang="en-US" sz="5400">
              <a:solidFill>
                <a:srgbClr val="0066FF"/>
              </a:solidFill>
              <a:latin typeface="Comic Sans MS" pitchFamily="66" charset="0"/>
            </a:endParaRPr>
          </a:p>
        </p:txBody>
      </p:sp>
      <p:pic>
        <p:nvPicPr>
          <p:cNvPr id="87043" name="Picture 3" descr="reading-strategies"/>
          <p:cNvPicPr>
            <a:picLocks noChangeAspect="1" noChangeArrowheads="1"/>
          </p:cNvPicPr>
          <p:nvPr/>
        </p:nvPicPr>
        <p:blipFill rotWithShape="1">
          <a:blip r:embed="rId2"/>
          <a:srcRect t="50886" r="67873"/>
          <a:stretch/>
        </p:blipFill>
        <p:spPr bwMode="auto">
          <a:xfrm>
            <a:off x="2571227" y="908050"/>
            <a:ext cx="4166219" cy="6016817"/>
          </a:xfrm>
          <a:prstGeom prst="rect">
            <a:avLst/>
          </a:prstGeom>
          <a:noFill/>
        </p:spPr>
      </p:pic>
      <p:pic>
        <p:nvPicPr>
          <p:cNvPr id="6" name="Picture 8" descr="Monitor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7436" y="1278033"/>
            <a:ext cx="3800788" cy="5371522"/>
          </a:xfrm>
          <a:prstGeom prst="rect">
            <a:avLst/>
          </a:prstGeom>
          <a:noFill/>
        </p:spPr>
      </p:pic>
      <p:sp>
        <p:nvSpPr>
          <p:cNvPr id="7" name="標題 1"/>
          <p:cNvSpPr>
            <a:spLocks/>
          </p:cNvSpPr>
          <p:nvPr/>
        </p:nvSpPr>
        <p:spPr bwMode="auto">
          <a:xfrm flipV="1">
            <a:off x="3851920" y="5013176"/>
            <a:ext cx="224235" cy="4404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kumimoji="0" lang="zh-TW" altLang="en-US" sz="20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07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標題 1"/>
          <p:cNvSpPr>
            <a:spLocks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en-US" altLang="zh-TW" sz="5400">
                <a:solidFill>
                  <a:srgbClr val="0066FF"/>
                </a:solidFill>
                <a:latin typeface="Comic Sans MS" pitchFamily="66" charset="0"/>
              </a:rPr>
              <a:t>Super 6 reading strategies</a:t>
            </a:r>
            <a:endParaRPr kumimoji="0" lang="zh-TW" altLang="en-US" sz="5400">
              <a:solidFill>
                <a:srgbClr val="0066FF"/>
              </a:solidFill>
              <a:latin typeface="Comic Sans MS" pitchFamily="66" charset="0"/>
            </a:endParaRPr>
          </a:p>
        </p:txBody>
      </p:sp>
      <p:pic>
        <p:nvPicPr>
          <p:cNvPr id="87043" name="Picture 3" descr="reading-strategies"/>
          <p:cNvPicPr>
            <a:picLocks noChangeAspect="1" noChangeArrowheads="1"/>
          </p:cNvPicPr>
          <p:nvPr/>
        </p:nvPicPr>
        <p:blipFill rotWithShape="1">
          <a:blip r:embed="rId2"/>
          <a:srcRect l="33937" t="50997" r="34687" b="1477"/>
          <a:stretch/>
        </p:blipFill>
        <p:spPr bwMode="auto">
          <a:xfrm>
            <a:off x="2547672" y="908050"/>
            <a:ext cx="4184568" cy="5987768"/>
          </a:xfrm>
          <a:prstGeom prst="rect">
            <a:avLst/>
          </a:prstGeom>
          <a:noFill/>
        </p:spPr>
      </p:pic>
      <p:pic>
        <p:nvPicPr>
          <p:cNvPr id="6" name="Picture 9" descr="Visualiz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6388" y="1052736"/>
            <a:ext cx="3669828" cy="554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207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匯合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2822</TotalTime>
  <Words>1148</Words>
  <Application>Microsoft Office PowerPoint</Application>
  <PresentationFormat>如螢幕大小 (4:3)</PresentationFormat>
  <Paragraphs>312</Paragraphs>
  <Slides>71</Slides>
  <Notes>1</Notes>
  <HiddenSlides>0</HiddenSlides>
  <MMClips>2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71</vt:i4>
      </vt:variant>
    </vt:vector>
  </HeadingPairs>
  <TitlesOfParts>
    <vt:vector size="83" baseType="lpstr">
      <vt:lpstr>Arial Unicode MS</vt:lpstr>
      <vt:lpstr>Dotum</vt:lpstr>
      <vt:lpstr>新細明體</vt:lpstr>
      <vt:lpstr>標楷體</vt:lpstr>
      <vt:lpstr>Arial</vt:lpstr>
      <vt:lpstr>Calibri</vt:lpstr>
      <vt:lpstr>Comic Sans MS</vt:lpstr>
      <vt:lpstr>Ravie</vt:lpstr>
      <vt:lpstr>Times New Roman</vt:lpstr>
      <vt:lpstr>Verdana</vt:lpstr>
      <vt:lpstr>Wingdings</vt:lpstr>
      <vt:lpstr>Office 佈景主題</vt:lpstr>
      <vt:lpstr>PowerPoint 簡報</vt:lpstr>
      <vt:lpstr>Helping at home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Review “Chores”—(1)connect children’s     personal experience (2) compare with     children around the   world (Aren’t we lucky?)</vt:lpstr>
      <vt:lpstr>PowerPoint 簡報</vt:lpstr>
      <vt:lpstr>PowerPoint 簡報</vt:lpstr>
      <vt:lpstr>PowerPoint 簡報</vt:lpstr>
      <vt:lpstr>PowerPoint 簡報</vt:lpstr>
      <vt:lpstr>PowerPoint 簡報</vt:lpstr>
      <vt:lpstr>2. Reflection—  Who should do the chores?   </vt:lpstr>
      <vt:lpstr>PowerPoint 簡報</vt:lpstr>
      <vt:lpstr>3. Piggybook— Colors (What do you see?) Sounds(What do you hear?) Actions (From humans to  pigs and back)  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4. Critical thinking—  Think about our roles in a family.  (Gender Equality)  </vt:lpstr>
      <vt:lpstr>Why did Mrs. Piggott have to leave?</vt:lpstr>
      <vt:lpstr>PowerPoint 簡報</vt:lpstr>
      <vt:lpstr>Is it fair for Mother to do all the chores?</vt:lpstr>
      <vt:lpstr>PowerPoint 簡報</vt:lpstr>
      <vt:lpstr>PowerPoint 簡報</vt:lpstr>
      <vt:lpstr>PowerPoint 簡報</vt:lpstr>
      <vt:lpstr>What should we do to make doing chores fair for everyone? (ability, skill, will….)  (Critical thinking;  Gender equality)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Irregular past tense verbs</vt:lpstr>
      <vt:lpstr>Regular past tense verbs</vt:lpstr>
      <vt:lpstr>What chores do you have to do at home?</vt:lpstr>
      <vt:lpstr>PowerPoint 簡報</vt:lpstr>
      <vt:lpstr>Irregular past tense verbs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Sony</dc:creator>
  <cp:lastModifiedBy>莊惠如</cp:lastModifiedBy>
  <cp:revision>464</cp:revision>
  <dcterms:created xsi:type="dcterms:W3CDTF">2013-11-12T15:10:57Z</dcterms:created>
  <dcterms:modified xsi:type="dcterms:W3CDTF">2016-06-03T08:36:00Z</dcterms:modified>
</cp:coreProperties>
</file>