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0" r:id="rId4"/>
    <p:sldId id="261" r:id="rId5"/>
    <p:sldId id="258" r:id="rId6"/>
    <p:sldId id="262" r:id="rId7"/>
    <p:sldId id="266" r:id="rId8"/>
    <p:sldId id="263" r:id="rId9"/>
    <p:sldId id="267" r:id="rId10"/>
    <p:sldId id="264" r:id="rId11"/>
    <p:sldId id="269" r:id="rId12"/>
    <p:sldId id="270" r:id="rId13"/>
    <p:sldId id="271" r:id="rId14"/>
    <p:sldId id="272" r:id="rId15"/>
    <p:sldId id="268" r:id="rId16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5A821-9ED5-4375-8E6F-BA9ED93E0495}" type="datetimeFigureOut">
              <a:rPr lang="zh-TW" altLang="en-US" smtClean="0"/>
              <a:t>2017/6/7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1FCFB0A6-93A0-44CC-8908-E18285780CE9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5A821-9ED5-4375-8E6F-BA9ED93E0495}" type="datetimeFigureOut">
              <a:rPr lang="zh-TW" altLang="en-US" smtClean="0"/>
              <a:t>2017/6/7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FB0A6-93A0-44CC-8908-E18285780CE9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5A821-9ED5-4375-8E6F-BA9ED93E0495}" type="datetimeFigureOut">
              <a:rPr lang="zh-TW" altLang="en-US" smtClean="0"/>
              <a:t>2017/6/7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FB0A6-93A0-44CC-8908-E18285780CE9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5A821-9ED5-4375-8E6F-BA9ED93E0495}" type="datetimeFigureOut">
              <a:rPr lang="zh-TW" altLang="en-US" smtClean="0"/>
              <a:t>2017/6/7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FB0A6-93A0-44CC-8908-E18285780CE9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5A821-9ED5-4375-8E6F-BA9ED93E0495}" type="datetimeFigureOut">
              <a:rPr lang="zh-TW" altLang="en-US" smtClean="0"/>
              <a:t>2017/6/7</a:t>
            </a:fld>
            <a:endParaRPr lang="zh-TW" altLang="en-US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FB0A6-93A0-44CC-8908-E18285780CE9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5A821-9ED5-4375-8E6F-BA9ED93E0495}" type="datetimeFigureOut">
              <a:rPr lang="zh-TW" altLang="en-US" smtClean="0"/>
              <a:t>2017/6/7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FB0A6-93A0-44CC-8908-E18285780CE9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5A821-9ED5-4375-8E6F-BA9ED93E0495}" type="datetimeFigureOut">
              <a:rPr lang="zh-TW" altLang="en-US" smtClean="0"/>
              <a:t>2017/6/7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FB0A6-93A0-44CC-8908-E18285780CE9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5A821-9ED5-4375-8E6F-BA9ED93E0495}" type="datetimeFigureOut">
              <a:rPr lang="zh-TW" altLang="en-US" smtClean="0"/>
              <a:t>2017/6/7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FB0A6-93A0-44CC-8908-E18285780CE9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5A821-9ED5-4375-8E6F-BA9ED93E0495}" type="datetimeFigureOut">
              <a:rPr lang="zh-TW" altLang="en-US" smtClean="0"/>
              <a:t>2017/6/7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FB0A6-93A0-44CC-8908-E18285780CE9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5A821-9ED5-4375-8E6F-BA9ED93E0495}" type="datetimeFigureOut">
              <a:rPr lang="zh-TW" altLang="en-US" smtClean="0"/>
              <a:t>2017/6/7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FB0A6-93A0-44CC-8908-E18285780CE9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5A821-9ED5-4375-8E6F-BA9ED93E0495}" type="datetimeFigureOut">
              <a:rPr lang="zh-TW" altLang="en-US" smtClean="0"/>
              <a:t>2017/6/7</a:t>
            </a:fld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FB0A6-93A0-44CC-8908-E18285780CE9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C4E5A821-9ED5-4375-8E6F-BA9ED93E0495}" type="datetimeFigureOut">
              <a:rPr lang="zh-TW" altLang="en-US" smtClean="0"/>
              <a:t>2017/6/7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1FCFB0A6-93A0-44CC-8908-E18285780CE9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 smtClean="0"/>
              <a:t>英語活化課導覽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896609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 smtClean="0"/>
              <a:t>我們認識了哪些朋友</a:t>
            </a:r>
            <a:r>
              <a:rPr lang="en-US" altLang="zh-TW" dirty="0" smtClean="0"/>
              <a:t>?</a:t>
            </a:r>
            <a:br>
              <a:rPr lang="en-US" altLang="zh-TW" dirty="0" smtClean="0"/>
            </a:br>
            <a:r>
              <a:rPr lang="zh-TW" altLang="en-US" dirty="0" smtClean="0">
                <a:solidFill>
                  <a:srgbClr val="FF0000"/>
                </a:solidFill>
              </a:rPr>
              <a:t>德國</a:t>
            </a:r>
            <a:endParaRPr lang="zh-TW" altLang="en-US" dirty="0">
              <a:solidFill>
                <a:srgbClr val="FF0000"/>
              </a:solidFill>
            </a:endParaRPr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3" y="1556792"/>
            <a:ext cx="3240360" cy="2430270"/>
          </a:xfrm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2780928"/>
            <a:ext cx="4860032" cy="364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528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 smtClean="0"/>
              <a:t>我們認識了哪些朋友</a:t>
            </a:r>
            <a:r>
              <a:rPr lang="en-US" altLang="zh-TW" dirty="0" smtClean="0"/>
              <a:t>?</a:t>
            </a:r>
            <a:br>
              <a:rPr lang="en-US" altLang="zh-TW" dirty="0" smtClean="0"/>
            </a:br>
            <a:r>
              <a:rPr lang="zh-TW" altLang="en-US" dirty="0" smtClean="0">
                <a:solidFill>
                  <a:srgbClr val="FF0000"/>
                </a:solidFill>
              </a:rPr>
              <a:t>荷蘭</a:t>
            </a:r>
            <a:endParaRPr lang="en-US" altLang="zh-TW" dirty="0" smtClean="0">
              <a:solidFill>
                <a:srgbClr val="FF0000"/>
              </a:solidFill>
            </a:endParaRPr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2106314"/>
            <a:ext cx="5831417" cy="4373563"/>
          </a:xfr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916832"/>
            <a:ext cx="3552395" cy="266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594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 smtClean="0"/>
              <a:t>我們認識了哪些朋友</a:t>
            </a:r>
            <a:r>
              <a:rPr lang="en-US" altLang="zh-TW" dirty="0" smtClean="0"/>
              <a:t>?</a:t>
            </a:r>
            <a:br>
              <a:rPr lang="en-US" altLang="zh-TW" dirty="0" smtClean="0"/>
            </a:br>
            <a:r>
              <a:rPr lang="zh-TW" altLang="en-US" dirty="0" smtClean="0">
                <a:solidFill>
                  <a:srgbClr val="FF0000"/>
                </a:solidFill>
              </a:rPr>
              <a:t>蒙古</a:t>
            </a:r>
            <a:endParaRPr lang="zh-TW" altLang="en-US" dirty="0">
              <a:solidFill>
                <a:srgbClr val="FF0000"/>
              </a:solidFill>
            </a:endParaRPr>
          </a:p>
        </p:txBody>
      </p:sp>
      <p:pic>
        <p:nvPicPr>
          <p:cNvPr id="6" name="內容版面配置區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833495" y="2223289"/>
            <a:ext cx="4752637" cy="3563659"/>
          </a:xfr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219191" y="2144721"/>
            <a:ext cx="3203848" cy="2402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448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 smtClean="0"/>
              <a:t>我們認識了哪些朋友</a:t>
            </a:r>
            <a:r>
              <a:rPr lang="en-US" altLang="zh-TW" dirty="0" smtClean="0"/>
              <a:t>?</a:t>
            </a:r>
            <a:br>
              <a:rPr lang="en-US" altLang="zh-TW" dirty="0" smtClean="0"/>
            </a:br>
            <a:r>
              <a:rPr lang="zh-TW" altLang="en-US" dirty="0" smtClean="0">
                <a:solidFill>
                  <a:srgbClr val="FF0000"/>
                </a:solidFill>
              </a:rPr>
              <a:t>薩爾瓦多</a:t>
            </a:r>
            <a:endParaRPr lang="zh-TW" altLang="en-US" dirty="0">
              <a:solidFill>
                <a:srgbClr val="FF0000"/>
              </a:solidFill>
            </a:endParaRPr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772816"/>
            <a:ext cx="4896544" cy="2754306"/>
          </a:xfr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8208" y="3068960"/>
            <a:ext cx="4608512" cy="3457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268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 smtClean="0"/>
              <a:t>我們認識了哪些朋友</a:t>
            </a:r>
            <a:r>
              <a:rPr lang="en-US" altLang="zh-TW" dirty="0" smtClean="0"/>
              <a:t>?</a:t>
            </a:r>
            <a:br>
              <a:rPr lang="en-US" altLang="zh-TW" dirty="0" smtClean="0"/>
            </a:br>
            <a:r>
              <a:rPr lang="zh-TW" altLang="en-US" dirty="0">
                <a:solidFill>
                  <a:srgbClr val="FF0000"/>
                </a:solidFill>
              </a:rPr>
              <a:t>加拿大</a:t>
            </a:r>
            <a:endParaRPr lang="zh-TW" altLang="en-US" dirty="0"/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484784"/>
            <a:ext cx="5222709" cy="3917032"/>
          </a:xfr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0880" y="3356992"/>
            <a:ext cx="3899045" cy="2924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10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 smtClean="0"/>
              <a:t>我們來回憶一下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en-US" dirty="0" smtClean="0"/>
              <a:t>你</a:t>
            </a:r>
            <a:r>
              <a:rPr lang="en-US" altLang="zh-TW" dirty="0" smtClean="0"/>
              <a:t>/</a:t>
            </a:r>
            <a:r>
              <a:rPr lang="zh-TW" altLang="en-US" dirty="0" smtClean="0"/>
              <a:t>妳還記得多少</a:t>
            </a:r>
            <a:r>
              <a:rPr lang="en-US" altLang="zh-TW" dirty="0" smtClean="0"/>
              <a:t>?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772816"/>
            <a:ext cx="7808866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343719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 smtClean="0"/>
              <a:t>我們讀過甚麼</a:t>
            </a:r>
            <a:r>
              <a:rPr lang="en-US" altLang="zh-TW" dirty="0" smtClean="0"/>
              <a:t>?</a:t>
            </a:r>
            <a:br>
              <a:rPr lang="en-US" altLang="zh-TW" dirty="0" smtClean="0"/>
            </a:br>
            <a:r>
              <a:rPr lang="zh-TW" altLang="en-US" dirty="0">
                <a:solidFill>
                  <a:srgbClr val="FF0000"/>
                </a:solidFill>
              </a:rPr>
              <a:t>小學生看世界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755874"/>
            <a:ext cx="7836024" cy="44077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4590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泰國小和尚</a:t>
            </a:r>
            <a:r>
              <a:rPr lang="en-US" altLang="zh-TW" dirty="0" smtClean="0"/>
              <a:t>(</a:t>
            </a:r>
            <a:r>
              <a:rPr lang="zh-TW" altLang="en-US" dirty="0" smtClean="0"/>
              <a:t>泰國</a:t>
            </a:r>
            <a:r>
              <a:rPr lang="en-US" altLang="zh-TW" dirty="0" smtClean="0"/>
              <a:t>)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700809"/>
            <a:ext cx="7808867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2302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日本</a:t>
            </a:r>
            <a:r>
              <a:rPr lang="zh-TW" altLang="en-US" dirty="0" smtClean="0"/>
              <a:t>大地震 全球送愛心</a:t>
            </a:r>
            <a:r>
              <a:rPr lang="en-US" altLang="zh-TW" dirty="0" smtClean="0"/>
              <a:t>(</a:t>
            </a:r>
            <a:r>
              <a:rPr lang="zh-TW" altLang="en-US" dirty="0" smtClean="0"/>
              <a:t>日本</a:t>
            </a:r>
            <a:r>
              <a:rPr lang="en-US" altLang="zh-TW" dirty="0" smtClean="0"/>
              <a:t>)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7" y="1772816"/>
            <a:ext cx="7680853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444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孩童幫助孩童</a:t>
            </a:r>
            <a:r>
              <a:rPr lang="en-US" altLang="zh-TW" dirty="0" smtClean="0"/>
              <a:t>—</a:t>
            </a:r>
            <a:r>
              <a:rPr lang="zh-TW" altLang="en-US" dirty="0" smtClean="0"/>
              <a:t>柯柏格</a:t>
            </a:r>
            <a:r>
              <a:rPr lang="en-US" altLang="zh-TW" dirty="0" smtClean="0"/>
              <a:t>(</a:t>
            </a:r>
            <a:r>
              <a:rPr lang="zh-TW" altLang="en-US" dirty="0" smtClean="0"/>
              <a:t>加拿大</a:t>
            </a:r>
            <a:r>
              <a:rPr lang="en-US" altLang="zh-TW" dirty="0" smtClean="0"/>
              <a:t>)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28800"/>
            <a:ext cx="7936882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9392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NBA</a:t>
            </a:r>
            <a:r>
              <a:rPr lang="zh-TW" altLang="en-US" dirty="0" smtClean="0"/>
              <a:t>關懷聯盟</a:t>
            </a:r>
            <a:r>
              <a:rPr lang="en-US" altLang="zh-TW" dirty="0" smtClean="0"/>
              <a:t>(</a:t>
            </a:r>
            <a:r>
              <a:rPr lang="zh-TW" altLang="en-US" dirty="0" smtClean="0"/>
              <a:t>美國</a:t>
            </a:r>
            <a:r>
              <a:rPr lang="en-US" altLang="zh-TW" dirty="0" smtClean="0"/>
              <a:t>)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772816"/>
            <a:ext cx="7704856" cy="43339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86707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 smtClean="0"/>
              <a:t>我們玩過甚麼</a:t>
            </a:r>
            <a:r>
              <a:rPr lang="en-US" altLang="zh-TW" dirty="0" smtClean="0"/>
              <a:t>?</a:t>
            </a:r>
            <a:br>
              <a:rPr lang="en-US" altLang="zh-TW" dirty="0" smtClean="0"/>
            </a:br>
            <a:r>
              <a:rPr lang="en-US" altLang="zh-TW" dirty="0" smtClean="0">
                <a:solidFill>
                  <a:srgbClr val="FF0000"/>
                </a:solidFill>
              </a:rPr>
              <a:t>QUIZIZZ</a:t>
            </a:r>
            <a:endParaRPr lang="zh-TW" altLang="en-US" dirty="0">
              <a:solidFill>
                <a:srgbClr val="FF0000"/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772816"/>
            <a:ext cx="7764016" cy="43672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836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 smtClean="0"/>
              <a:t>我們玩過甚麼</a:t>
            </a:r>
            <a:r>
              <a:rPr lang="en-US" altLang="zh-TW" dirty="0" smtClean="0"/>
              <a:t>?</a:t>
            </a:r>
            <a:br>
              <a:rPr lang="en-US" altLang="zh-TW" dirty="0" smtClean="0"/>
            </a:br>
            <a:r>
              <a:rPr lang="zh-TW" altLang="en-US" dirty="0" smtClean="0">
                <a:solidFill>
                  <a:srgbClr val="FF0000"/>
                </a:solidFill>
              </a:rPr>
              <a:t>公益豆的英語小學堂</a:t>
            </a:r>
            <a:endParaRPr lang="zh-TW" altLang="en-US" dirty="0">
              <a:solidFill>
                <a:srgbClr val="FF0000"/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700808"/>
            <a:ext cx="7704856" cy="43339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96322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配合公益</a:t>
            </a:r>
            <a:r>
              <a:rPr lang="zh-TW" altLang="en-US" dirty="0" smtClean="0"/>
              <a:t>豆</a:t>
            </a:r>
            <a:r>
              <a:rPr lang="en-US" altLang="zh-TW" dirty="0" smtClean="0"/>
              <a:t>—</a:t>
            </a:r>
            <a:br>
              <a:rPr lang="en-US" altLang="zh-TW" dirty="0" smtClean="0"/>
            </a:br>
            <a:r>
              <a:rPr lang="zh-TW" altLang="en-US" dirty="0" smtClean="0"/>
              <a:t>馬拉威的蜜兒餐</a:t>
            </a:r>
            <a:r>
              <a:rPr lang="en-US" altLang="zh-TW" dirty="0" smtClean="0"/>
              <a:t>(</a:t>
            </a:r>
            <a:r>
              <a:rPr lang="zh-TW" altLang="en-US" dirty="0" smtClean="0"/>
              <a:t>馬拉威</a:t>
            </a:r>
            <a:r>
              <a:rPr lang="en-US" altLang="zh-TW" dirty="0" smtClean="0"/>
              <a:t>)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700808"/>
            <a:ext cx="8064895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3121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藥劑師">
  <a:themeElements>
    <a:clrScheme name="藥劑師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藥劑師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藥劑師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257</TotalTime>
  <Words>93</Words>
  <Application>Microsoft Office PowerPoint</Application>
  <PresentationFormat>如螢幕大小 (4:3)</PresentationFormat>
  <Paragraphs>15</Paragraphs>
  <Slides>15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15</vt:i4>
      </vt:variant>
    </vt:vector>
  </HeadingPairs>
  <TitlesOfParts>
    <vt:vector size="16" baseType="lpstr">
      <vt:lpstr>藥劑師</vt:lpstr>
      <vt:lpstr>英語活化課導覽</vt:lpstr>
      <vt:lpstr>我們讀過甚麼? 小學生看世界</vt:lpstr>
      <vt:lpstr>泰國小和尚(泰國)</vt:lpstr>
      <vt:lpstr>日本大地震 全球送愛心(日本)</vt:lpstr>
      <vt:lpstr>孩童幫助孩童—柯柏格(加拿大)</vt:lpstr>
      <vt:lpstr>NBA關懷聯盟(美國)</vt:lpstr>
      <vt:lpstr>我們玩過甚麼? QUIZIZZ</vt:lpstr>
      <vt:lpstr>我們玩過甚麼? 公益豆的英語小學堂</vt:lpstr>
      <vt:lpstr>配合公益豆— 馬拉威的蜜兒餐(馬拉威)</vt:lpstr>
      <vt:lpstr>我們認識了哪些朋友? 德國</vt:lpstr>
      <vt:lpstr>我們認識了哪些朋友? 荷蘭</vt:lpstr>
      <vt:lpstr>我們認識了哪些朋友? 蒙古</vt:lpstr>
      <vt:lpstr>我們認識了哪些朋友? 薩爾瓦多</vt:lpstr>
      <vt:lpstr>我們認識了哪些朋友? 加拿大</vt:lpstr>
      <vt:lpstr>我們來回憶一下 你/妳還記得多少?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英語活化課導覽</dc:title>
  <dc:creator>WeiLun Liu</dc:creator>
  <cp:lastModifiedBy>WeiLun Liu</cp:lastModifiedBy>
  <cp:revision>9</cp:revision>
  <dcterms:created xsi:type="dcterms:W3CDTF">2017-06-07T02:35:28Z</dcterms:created>
  <dcterms:modified xsi:type="dcterms:W3CDTF">2017-06-07T06:52:31Z</dcterms:modified>
</cp:coreProperties>
</file>