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7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7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1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4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4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3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0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8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3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4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1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000">
              <a:srgbClr val="F27300"/>
            </a:gs>
            <a:gs pos="100000">
              <a:srgbClr val="FFB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15BCC-C74A-43B7-98F5-D7118874202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6C85E-DA05-4472-8FCD-449F59B8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1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000">
              <a:srgbClr val="F27300"/>
            </a:gs>
            <a:gs pos="100000">
              <a:srgbClr val="FFBF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Local Settings\Temporary Internet Files\Content.IE5\HG75JAU1\MP9004226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9400"/>
            <a:ext cx="2950071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36585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Happy Halloween!</a:t>
            </a:r>
            <a:endParaRPr lang="en-US" sz="7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52400"/>
            <a:ext cx="3810000" cy="3371850"/>
          </a:xfrm>
          <a:prstGeom prst="rect">
            <a:avLst/>
          </a:prstGeom>
        </p:spPr>
      </p:pic>
      <p:pic>
        <p:nvPicPr>
          <p:cNvPr id="1028" name="Picture 4" descr="C:\Documents and Settings\user\Local Settings\Temporary Internet Files\Content.IE5\EOSAT0OD\MP90017557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724400"/>
            <a:ext cx="1350095" cy="2015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70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0292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Chiller" panose="04020404031007020602" pitchFamily="82" charset="0"/>
              </a:rPr>
              <a:t>…are you ready??</a:t>
            </a:r>
            <a:endParaRPr lang="en-US" sz="7200" b="1" dirty="0">
              <a:solidFill>
                <a:schemeClr val="bg1"/>
              </a:solidFill>
              <a:latin typeface="Chiller" panose="04020404031007020602" pitchFamily="82" charset="0"/>
            </a:endParaRPr>
          </a:p>
        </p:txBody>
      </p:sp>
      <p:pic>
        <p:nvPicPr>
          <p:cNvPr id="6146" name="Picture 2" descr="C:\Documents and Settings\user\Local Settings\Temporary Internet Files\Content.IE5\7UR2OP7L\MC90038256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311" y="256822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47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Chiller" panose="04020404031007020602" pitchFamily="82" charset="0"/>
              </a:rPr>
              <a:t>Haunted Street </a:t>
            </a:r>
            <a:endParaRPr lang="en-US" sz="7200" b="1" dirty="0">
              <a:solidFill>
                <a:schemeClr val="bg1"/>
              </a:solidFill>
              <a:latin typeface="Chiller" panose="04020404031007020602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2590799"/>
            <a:ext cx="8610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hiller" panose="04020404031007020602" pitchFamily="82" charset="0"/>
              </a:rPr>
              <a:t>https://www.youtube.com/watch?v=Hu_Tpf_yGuo</a:t>
            </a:r>
          </a:p>
        </p:txBody>
      </p:sp>
    </p:spTree>
    <p:extLst>
      <p:ext uri="{BB962C8B-B14F-4D97-AF65-F5344CB8AC3E}">
        <p14:creationId xmlns:p14="http://schemas.microsoft.com/office/powerpoint/2010/main" val="98349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Chiller" panose="04020404031007020602" pitchFamily="82" charset="0"/>
              </a:rPr>
              <a:t>Look! It’s a ____________!</a:t>
            </a:r>
            <a:endParaRPr lang="en-US" sz="7200" b="1" dirty="0">
              <a:solidFill>
                <a:schemeClr val="bg1"/>
              </a:solidFill>
              <a:latin typeface="Chiller" panose="04020404031007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25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219199"/>
            <a:ext cx="3200400" cy="4285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60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Documents and Settings\user\Local Settings\Temporary Internet Files\Content.IE5\EOSAT0OD\MC9000909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710184"/>
            <a:ext cx="3564721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02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219200"/>
            <a:ext cx="2076450" cy="500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89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600200"/>
            <a:ext cx="4043362" cy="404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08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C:\Documents and Settings\user\Local Settings\Temporary Internet Files\Content.IE5\EOSAT0OD\MC900285616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524000"/>
            <a:ext cx="4488027" cy="4168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2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What is </a:t>
            </a:r>
            <a:r>
              <a:rPr lang="en-US" b="1" dirty="0" err="1" smtClean="0">
                <a:solidFill>
                  <a:schemeClr val="bg1"/>
                </a:solidFill>
              </a:rPr>
              <a:t>laoshi</a:t>
            </a:r>
            <a:r>
              <a:rPr lang="en-US" b="1" dirty="0" smtClean="0">
                <a:solidFill>
                  <a:schemeClr val="bg1"/>
                </a:solidFill>
              </a:rPr>
              <a:t> Leslie?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35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monster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334000"/>
            <a:ext cx="63946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Chiller" panose="04020404031007020602" pitchFamily="82" charset="0"/>
              </a:rPr>
              <a:t>Which will you choose?</a:t>
            </a:r>
            <a:endParaRPr lang="en-US" sz="7200" b="1" dirty="0">
              <a:solidFill>
                <a:schemeClr val="bg1"/>
              </a:solidFill>
              <a:latin typeface="Chiller" panose="04020404031007020602" pitchFamily="8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334" y="4495800"/>
            <a:ext cx="2133600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585" y="1286933"/>
            <a:ext cx="4079749" cy="370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90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ghost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267200"/>
            <a:ext cx="2506133" cy="22802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219200"/>
            <a:ext cx="3200400" cy="4285099"/>
          </a:xfrm>
          <a:prstGeom prst="rect">
            <a:avLst/>
          </a:prstGeom>
        </p:spPr>
      </p:pic>
      <p:pic>
        <p:nvPicPr>
          <p:cNvPr id="2051" name="Picture 3" descr="C:\Documents and Settings\user\Local Settings\Temporary Internet Files\Content.IE5\XD96DMD2\MM900318155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800600"/>
            <a:ext cx="2500313" cy="2208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20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vampire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55889"/>
            <a:ext cx="1647825" cy="39730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286000"/>
            <a:ext cx="3829050" cy="37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88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skeleton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191000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362200"/>
            <a:ext cx="3324225" cy="411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08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witch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Documents and Settings\user\Local Settings\Temporary Internet Files\Content.IE5\7UR2OP7L\MC9001160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89" y="3276600"/>
            <a:ext cx="2350889" cy="3431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user\Local Settings\Temporary Internet Files\Content.IE5\HG75JAU1\MC9003315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0370"/>
            <a:ext cx="1555687" cy="178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user\Local Settings\Temporary Internet Files\Content.IE5\EOSAT0OD\MC90028561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362200"/>
            <a:ext cx="3268828" cy="303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42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</a:t>
            </a:r>
            <a:r>
              <a:rPr lang="en-US" b="1" dirty="0" smtClean="0">
                <a:solidFill>
                  <a:schemeClr val="bg1"/>
                </a:solidFill>
              </a:rPr>
              <a:t>erewolf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C:\Documents and Settings\user\Local Settings\Temporary Internet Files\Content.IE5\EOSAT0OD\MC9000909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066800"/>
            <a:ext cx="3564721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04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28800" y="990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mummy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94400" y="3034915"/>
            <a:ext cx="18854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zombie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095500"/>
            <a:ext cx="1714500" cy="2667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163" y="3736622"/>
            <a:ext cx="1685925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86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36</Words>
  <Application>Microsoft Office PowerPoint</Application>
  <PresentationFormat>如螢幕大小 (4:3)</PresentationFormat>
  <Paragraphs>15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Theme</vt:lpstr>
      <vt:lpstr>Happy Halloween!</vt:lpstr>
      <vt:lpstr>What is laoshi Leslie?</vt:lpstr>
      <vt:lpstr>monster</vt:lpstr>
      <vt:lpstr>ghost </vt:lpstr>
      <vt:lpstr>vampire</vt:lpstr>
      <vt:lpstr>skeleton</vt:lpstr>
      <vt:lpstr>witch</vt:lpstr>
      <vt:lpstr>werewolf </vt:lpstr>
      <vt:lpstr>mummy</vt:lpstr>
      <vt:lpstr>…are you ready??</vt:lpstr>
      <vt:lpstr>Haunted Street </vt:lpstr>
      <vt:lpstr>Look! It’s a ____________!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Halloween!</dc:title>
  <dc:creator>user</dc:creator>
  <cp:lastModifiedBy>微軟用戶</cp:lastModifiedBy>
  <cp:revision>23</cp:revision>
  <dcterms:created xsi:type="dcterms:W3CDTF">2014-10-16T02:20:52Z</dcterms:created>
  <dcterms:modified xsi:type="dcterms:W3CDTF">2014-10-31T06:33:45Z</dcterms:modified>
</cp:coreProperties>
</file>