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sldIdLst>
    <p:sldId id="256" r:id="rId2"/>
    <p:sldId id="257" r:id="rId3"/>
    <p:sldId id="258" r:id="rId4"/>
    <p:sldId id="321" r:id="rId5"/>
    <p:sldId id="260" r:id="rId6"/>
    <p:sldId id="308" r:id="rId7"/>
    <p:sldId id="259" r:id="rId8"/>
    <p:sldId id="269" r:id="rId9"/>
    <p:sldId id="266" r:id="rId10"/>
    <p:sldId id="267" r:id="rId11"/>
    <p:sldId id="268" r:id="rId12"/>
    <p:sldId id="279" r:id="rId13"/>
    <p:sldId id="280" r:id="rId14"/>
    <p:sldId id="287" r:id="rId15"/>
    <p:sldId id="288" r:id="rId16"/>
    <p:sldId id="289" r:id="rId17"/>
    <p:sldId id="290" r:id="rId18"/>
    <p:sldId id="309" r:id="rId19"/>
    <p:sldId id="318" r:id="rId20"/>
    <p:sldId id="291"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12" r:id="rId34"/>
    <p:sldId id="311" r:id="rId35"/>
    <p:sldId id="319" r:id="rId36"/>
    <p:sldId id="320" r:id="rId37"/>
    <p:sldId id="313" r:id="rId38"/>
    <p:sldId id="314" r:id="rId39"/>
    <p:sldId id="322" r:id="rId40"/>
    <p:sldId id="315" r:id="rId41"/>
    <p:sldId id="323" r:id="rId42"/>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474D269C-3560-4653-82EC-139A554B1225}">
          <p14:sldIdLst>
            <p14:sldId id="256"/>
            <p14:sldId id="257"/>
            <p14:sldId id="258"/>
            <p14:sldId id="321"/>
            <p14:sldId id="260"/>
            <p14:sldId id="308"/>
            <p14:sldId id="259"/>
            <p14:sldId id="269"/>
            <p14:sldId id="266"/>
            <p14:sldId id="267"/>
            <p14:sldId id="268"/>
            <p14:sldId id="279"/>
            <p14:sldId id="280"/>
            <p14:sldId id="287"/>
            <p14:sldId id="288"/>
            <p14:sldId id="289"/>
            <p14:sldId id="290"/>
            <p14:sldId id="309"/>
            <p14:sldId id="318"/>
            <p14:sldId id="291"/>
            <p14:sldId id="293"/>
            <p14:sldId id="294"/>
            <p14:sldId id="295"/>
            <p14:sldId id="296"/>
            <p14:sldId id="297"/>
            <p14:sldId id="298"/>
            <p14:sldId id="299"/>
            <p14:sldId id="300"/>
            <p14:sldId id="301"/>
            <p14:sldId id="302"/>
            <p14:sldId id="303"/>
            <p14:sldId id="304"/>
            <p14:sldId id="312"/>
            <p14:sldId id="311"/>
            <p14:sldId id="319"/>
            <p14:sldId id="320"/>
            <p14:sldId id="313"/>
            <p14:sldId id="314"/>
            <p14:sldId id="322"/>
            <p14:sldId id="315"/>
            <p14:sldId id="32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290" y="1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76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9">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F53084-7697-486C-89C1-F4D87A4D7621}" type="doc">
      <dgm:prSet loTypeId="urn:microsoft.com/office/officeart/2005/8/layout/cycle8" loCatId="cycle" qsTypeId="urn:microsoft.com/office/officeart/2005/8/quickstyle/simple1" qsCatId="simple" csTypeId="urn:microsoft.com/office/officeart/2005/8/colors/colorful2" csCatId="colorful" phldr="1"/>
      <dgm:spPr/>
    </dgm:pt>
    <dgm:pt modelId="{1094657D-0FDF-4044-81B9-774640A0C21D}">
      <dgm:prSet phldrT="[文字]" custT="1"/>
      <dgm:spPr/>
      <dgm:t>
        <a:bodyPr/>
        <a:lstStyle/>
        <a:p>
          <a:r>
            <a:rPr lang="zh-TW" altLang="en-US" sz="2800" b="1" i="0" dirty="0" smtClean="0">
              <a:solidFill>
                <a:schemeClr val="bg1"/>
              </a:solidFill>
              <a:latin typeface="新細明體" pitchFamily="18" charset="-120"/>
              <a:ea typeface="新細明體" pitchFamily="18" charset="-120"/>
            </a:rPr>
            <a:t>課程教學的素養</a:t>
          </a:r>
          <a:endParaRPr lang="zh-TW" altLang="en-US" sz="2800" b="1" i="0" dirty="0">
            <a:solidFill>
              <a:schemeClr val="bg1"/>
            </a:solidFill>
            <a:latin typeface="新細明體" pitchFamily="18" charset="-120"/>
            <a:ea typeface="新細明體" pitchFamily="18" charset="-120"/>
          </a:endParaRPr>
        </a:p>
      </dgm:t>
    </dgm:pt>
    <dgm:pt modelId="{ADEBC40E-464E-4A6A-95C8-455F1AC003AD}" type="parTrans" cxnId="{E0C189A8-6E27-4EEB-A8B7-B736AA668FF1}">
      <dgm:prSet/>
      <dgm:spPr/>
      <dgm:t>
        <a:bodyPr/>
        <a:lstStyle/>
        <a:p>
          <a:endParaRPr lang="zh-TW" altLang="en-US"/>
        </a:p>
      </dgm:t>
    </dgm:pt>
    <dgm:pt modelId="{DA7181E1-D234-42C3-96DB-663B16EACD7F}" type="sibTrans" cxnId="{E0C189A8-6E27-4EEB-A8B7-B736AA668FF1}">
      <dgm:prSet/>
      <dgm:spPr/>
      <dgm:t>
        <a:bodyPr/>
        <a:lstStyle/>
        <a:p>
          <a:endParaRPr lang="zh-TW" altLang="en-US"/>
        </a:p>
      </dgm:t>
    </dgm:pt>
    <dgm:pt modelId="{E9DF6B26-9DE3-4AE6-81AC-BDEC01B22CA1}">
      <dgm:prSet phldrT="[文字]" custT="1"/>
      <dgm:spPr/>
      <dgm:t>
        <a:bodyPr/>
        <a:lstStyle/>
        <a:p>
          <a:pPr>
            <a:lnSpc>
              <a:spcPct val="100000"/>
            </a:lnSpc>
            <a:spcAft>
              <a:spcPts val="0"/>
            </a:spcAft>
          </a:pPr>
          <a:r>
            <a:rPr lang="zh-TW" altLang="en-US" sz="2800" b="1" dirty="0" smtClean="0">
              <a:solidFill>
                <a:schemeClr val="bg1"/>
              </a:solidFill>
              <a:latin typeface="新細明體" pitchFamily="18" charset="-120"/>
              <a:ea typeface="新細明體" pitchFamily="18" charset="-120"/>
            </a:rPr>
            <a:t>領導的</a:t>
          </a:r>
          <a:endParaRPr lang="en-US" altLang="zh-TW" sz="2800" b="1" dirty="0" smtClean="0">
            <a:solidFill>
              <a:schemeClr val="bg1"/>
            </a:solidFill>
            <a:latin typeface="新細明體" pitchFamily="18" charset="-120"/>
            <a:ea typeface="新細明體" pitchFamily="18" charset="-120"/>
          </a:endParaRPr>
        </a:p>
        <a:p>
          <a:pPr>
            <a:lnSpc>
              <a:spcPct val="100000"/>
            </a:lnSpc>
            <a:spcAft>
              <a:spcPts val="0"/>
            </a:spcAft>
          </a:pPr>
          <a:r>
            <a:rPr lang="zh-TW" altLang="en-US" sz="2800" b="1" dirty="0" smtClean="0">
              <a:solidFill>
                <a:schemeClr val="bg1"/>
              </a:solidFill>
              <a:latin typeface="新細明體" pitchFamily="18" charset="-120"/>
              <a:ea typeface="新細明體" pitchFamily="18" charset="-120"/>
            </a:rPr>
            <a:t>作為</a:t>
          </a:r>
          <a:endParaRPr lang="zh-TW" altLang="en-US" sz="2800" b="1" dirty="0">
            <a:solidFill>
              <a:schemeClr val="bg1"/>
            </a:solidFill>
            <a:latin typeface="新細明體" pitchFamily="18" charset="-120"/>
            <a:ea typeface="新細明體" pitchFamily="18" charset="-120"/>
          </a:endParaRPr>
        </a:p>
      </dgm:t>
    </dgm:pt>
    <dgm:pt modelId="{C3D175CA-EDF7-48D8-B6C2-75DA166D153D}" type="parTrans" cxnId="{7A32DF29-8C9D-4E55-ACCB-D1BEF90EE3C1}">
      <dgm:prSet/>
      <dgm:spPr/>
      <dgm:t>
        <a:bodyPr/>
        <a:lstStyle/>
        <a:p>
          <a:endParaRPr lang="zh-TW" altLang="en-US"/>
        </a:p>
      </dgm:t>
    </dgm:pt>
    <dgm:pt modelId="{41C72C47-CFED-4F56-8C1A-C20F6DF5451B}" type="sibTrans" cxnId="{7A32DF29-8C9D-4E55-ACCB-D1BEF90EE3C1}">
      <dgm:prSet/>
      <dgm:spPr/>
      <dgm:t>
        <a:bodyPr/>
        <a:lstStyle/>
        <a:p>
          <a:endParaRPr lang="zh-TW" altLang="en-US"/>
        </a:p>
      </dgm:t>
    </dgm:pt>
    <dgm:pt modelId="{AABD3ABE-2A46-4352-B4B0-EF7A6CDFEBBC}">
      <dgm:prSet phldrT="[文字]" custT="1"/>
      <dgm:spPr/>
      <dgm:t>
        <a:bodyPr/>
        <a:lstStyle/>
        <a:p>
          <a:r>
            <a:rPr lang="zh-TW" altLang="en-US" sz="2800" b="1" dirty="0" smtClean="0">
              <a:solidFill>
                <a:schemeClr val="bg1"/>
              </a:solidFill>
              <a:latin typeface="新細明體" pitchFamily="18" charset="-120"/>
              <a:ea typeface="新細明體" pitchFamily="18" charset="-120"/>
            </a:rPr>
            <a:t>寫計畫的技術</a:t>
          </a:r>
          <a:endParaRPr lang="zh-TW" altLang="en-US" sz="2800" b="1" dirty="0">
            <a:solidFill>
              <a:schemeClr val="bg1"/>
            </a:solidFill>
            <a:latin typeface="新細明體" pitchFamily="18" charset="-120"/>
            <a:ea typeface="新細明體" pitchFamily="18" charset="-120"/>
          </a:endParaRPr>
        </a:p>
      </dgm:t>
    </dgm:pt>
    <dgm:pt modelId="{9282C656-7863-401B-9EC4-7CA70CCF2060}" type="parTrans" cxnId="{B0FC7DBD-C0F6-4750-A089-B22AB9BF6A93}">
      <dgm:prSet/>
      <dgm:spPr/>
      <dgm:t>
        <a:bodyPr/>
        <a:lstStyle/>
        <a:p>
          <a:endParaRPr lang="zh-TW" altLang="en-US"/>
        </a:p>
      </dgm:t>
    </dgm:pt>
    <dgm:pt modelId="{E1FD61D6-5054-4C93-AD70-CF1D2F1DB010}" type="sibTrans" cxnId="{B0FC7DBD-C0F6-4750-A089-B22AB9BF6A93}">
      <dgm:prSet/>
      <dgm:spPr/>
      <dgm:t>
        <a:bodyPr/>
        <a:lstStyle/>
        <a:p>
          <a:endParaRPr lang="zh-TW" altLang="en-US"/>
        </a:p>
      </dgm:t>
    </dgm:pt>
    <dgm:pt modelId="{B121AE11-1B14-4890-A38C-0CB4CF77441D}" type="pres">
      <dgm:prSet presAssocID="{1BF53084-7697-486C-89C1-F4D87A4D7621}" presName="compositeShape" presStyleCnt="0">
        <dgm:presLayoutVars>
          <dgm:chMax val="7"/>
          <dgm:dir/>
          <dgm:resizeHandles val="exact"/>
        </dgm:presLayoutVars>
      </dgm:prSet>
      <dgm:spPr/>
    </dgm:pt>
    <dgm:pt modelId="{C443E6D7-FD62-40E8-9B6F-E072DE8472B5}" type="pres">
      <dgm:prSet presAssocID="{1BF53084-7697-486C-89C1-F4D87A4D7621}" presName="wedge1" presStyleLbl="node1" presStyleIdx="0" presStyleCnt="3"/>
      <dgm:spPr/>
      <dgm:t>
        <a:bodyPr/>
        <a:lstStyle/>
        <a:p>
          <a:endParaRPr lang="zh-TW" altLang="en-US"/>
        </a:p>
      </dgm:t>
    </dgm:pt>
    <dgm:pt modelId="{4B76D04B-6567-45C0-AFB6-AFE5BDF74B59}" type="pres">
      <dgm:prSet presAssocID="{1BF53084-7697-486C-89C1-F4D87A4D7621}" presName="dummy1a" presStyleCnt="0"/>
      <dgm:spPr/>
    </dgm:pt>
    <dgm:pt modelId="{CD65D34A-1841-449A-B20A-B7D8132DA0DA}" type="pres">
      <dgm:prSet presAssocID="{1BF53084-7697-486C-89C1-F4D87A4D7621}" presName="dummy1b" presStyleCnt="0"/>
      <dgm:spPr/>
    </dgm:pt>
    <dgm:pt modelId="{287F9F21-EA67-499D-90BC-8DD323314803}" type="pres">
      <dgm:prSet presAssocID="{1BF53084-7697-486C-89C1-F4D87A4D7621}" presName="wedge1Tx" presStyleLbl="node1" presStyleIdx="0" presStyleCnt="3">
        <dgm:presLayoutVars>
          <dgm:chMax val="0"/>
          <dgm:chPref val="0"/>
          <dgm:bulletEnabled val="1"/>
        </dgm:presLayoutVars>
      </dgm:prSet>
      <dgm:spPr/>
      <dgm:t>
        <a:bodyPr/>
        <a:lstStyle/>
        <a:p>
          <a:endParaRPr lang="zh-TW" altLang="en-US"/>
        </a:p>
      </dgm:t>
    </dgm:pt>
    <dgm:pt modelId="{4BF987E2-B25B-40E3-AD2F-521D4485D889}" type="pres">
      <dgm:prSet presAssocID="{1BF53084-7697-486C-89C1-F4D87A4D7621}" presName="wedge2" presStyleLbl="node1" presStyleIdx="1" presStyleCnt="3"/>
      <dgm:spPr/>
      <dgm:t>
        <a:bodyPr/>
        <a:lstStyle/>
        <a:p>
          <a:endParaRPr lang="zh-TW" altLang="en-US"/>
        </a:p>
      </dgm:t>
    </dgm:pt>
    <dgm:pt modelId="{942FE421-6FD4-49ED-9DA8-89FF5C192593}" type="pres">
      <dgm:prSet presAssocID="{1BF53084-7697-486C-89C1-F4D87A4D7621}" presName="dummy2a" presStyleCnt="0"/>
      <dgm:spPr/>
    </dgm:pt>
    <dgm:pt modelId="{71BD568A-0268-4983-A12D-B3BE49A5A039}" type="pres">
      <dgm:prSet presAssocID="{1BF53084-7697-486C-89C1-F4D87A4D7621}" presName="dummy2b" presStyleCnt="0"/>
      <dgm:spPr/>
    </dgm:pt>
    <dgm:pt modelId="{52DD6E03-53DC-4E2A-8E95-1F73E36E7F9C}" type="pres">
      <dgm:prSet presAssocID="{1BF53084-7697-486C-89C1-F4D87A4D7621}" presName="wedge2Tx" presStyleLbl="node1" presStyleIdx="1" presStyleCnt="3">
        <dgm:presLayoutVars>
          <dgm:chMax val="0"/>
          <dgm:chPref val="0"/>
          <dgm:bulletEnabled val="1"/>
        </dgm:presLayoutVars>
      </dgm:prSet>
      <dgm:spPr/>
      <dgm:t>
        <a:bodyPr/>
        <a:lstStyle/>
        <a:p>
          <a:endParaRPr lang="zh-TW" altLang="en-US"/>
        </a:p>
      </dgm:t>
    </dgm:pt>
    <dgm:pt modelId="{6F0DCAB1-8B12-40B3-AC09-49FF2C9C57C3}" type="pres">
      <dgm:prSet presAssocID="{1BF53084-7697-486C-89C1-F4D87A4D7621}" presName="wedge3" presStyleLbl="node1" presStyleIdx="2" presStyleCnt="3" custAng="0"/>
      <dgm:spPr/>
      <dgm:t>
        <a:bodyPr/>
        <a:lstStyle/>
        <a:p>
          <a:endParaRPr lang="zh-TW" altLang="en-US"/>
        </a:p>
      </dgm:t>
    </dgm:pt>
    <dgm:pt modelId="{AB339EF5-9342-4C4F-B5FF-9E2041A53B1C}" type="pres">
      <dgm:prSet presAssocID="{1BF53084-7697-486C-89C1-F4D87A4D7621}" presName="dummy3a" presStyleCnt="0"/>
      <dgm:spPr/>
    </dgm:pt>
    <dgm:pt modelId="{D4918680-C5DC-4DDF-91B5-CF40CE1948BA}" type="pres">
      <dgm:prSet presAssocID="{1BF53084-7697-486C-89C1-F4D87A4D7621}" presName="dummy3b" presStyleCnt="0"/>
      <dgm:spPr/>
    </dgm:pt>
    <dgm:pt modelId="{7CA441AC-F576-4FB6-8616-E21D3FFBAF00}" type="pres">
      <dgm:prSet presAssocID="{1BF53084-7697-486C-89C1-F4D87A4D7621}" presName="wedge3Tx" presStyleLbl="node1" presStyleIdx="2" presStyleCnt="3">
        <dgm:presLayoutVars>
          <dgm:chMax val="0"/>
          <dgm:chPref val="0"/>
          <dgm:bulletEnabled val="1"/>
        </dgm:presLayoutVars>
      </dgm:prSet>
      <dgm:spPr/>
      <dgm:t>
        <a:bodyPr/>
        <a:lstStyle/>
        <a:p>
          <a:endParaRPr lang="zh-TW" altLang="en-US"/>
        </a:p>
      </dgm:t>
    </dgm:pt>
    <dgm:pt modelId="{886879E0-9018-4F67-BCE9-F375F15A66E5}" type="pres">
      <dgm:prSet presAssocID="{DA7181E1-D234-42C3-96DB-663B16EACD7F}" presName="arrowWedge1" presStyleLbl="fgSibTrans2D1" presStyleIdx="0" presStyleCnt="3" custScaleX="106042" custScaleY="123474" custLinFactNeighborX="8731" custLinFactNeighborY="-60"/>
      <dgm:spPr/>
    </dgm:pt>
    <dgm:pt modelId="{C0E6AB09-D6D1-4C02-8DB5-7236D63DB413}" type="pres">
      <dgm:prSet presAssocID="{41C72C47-CFED-4F56-8C1A-C20F6DF5451B}" presName="arrowWedge2" presStyleLbl="fgSibTrans2D1" presStyleIdx="1" presStyleCnt="3" custLinFactNeighborX="603" custLinFactNeighborY="16352"/>
      <dgm:spPr/>
    </dgm:pt>
    <dgm:pt modelId="{ADA01230-02D9-42CD-A585-18B4095451E4}" type="pres">
      <dgm:prSet presAssocID="{E1FD61D6-5054-4C93-AD70-CF1D2F1DB010}" presName="arrowWedge3" presStyleLbl="fgSibTrans2D1" presStyleIdx="2" presStyleCnt="3" custLinFactNeighborX="-11450" custLinFactNeighborY="-10060"/>
      <dgm:spPr/>
    </dgm:pt>
  </dgm:ptLst>
  <dgm:cxnLst>
    <dgm:cxn modelId="{2E529CBD-D6B6-4F0D-9A36-23D2575E2DAC}" type="presOf" srcId="{1BF53084-7697-486C-89C1-F4D87A4D7621}" destId="{B121AE11-1B14-4890-A38C-0CB4CF77441D}" srcOrd="0" destOrd="0" presId="urn:microsoft.com/office/officeart/2005/8/layout/cycle8"/>
    <dgm:cxn modelId="{FDB05321-7587-4118-8FE1-2A67F64C5E4B}" type="presOf" srcId="{1094657D-0FDF-4044-81B9-774640A0C21D}" destId="{C443E6D7-FD62-40E8-9B6F-E072DE8472B5}" srcOrd="0" destOrd="0" presId="urn:microsoft.com/office/officeart/2005/8/layout/cycle8"/>
    <dgm:cxn modelId="{B0FC7DBD-C0F6-4750-A089-B22AB9BF6A93}" srcId="{1BF53084-7697-486C-89C1-F4D87A4D7621}" destId="{AABD3ABE-2A46-4352-B4B0-EF7A6CDFEBBC}" srcOrd="2" destOrd="0" parTransId="{9282C656-7863-401B-9EC4-7CA70CCF2060}" sibTransId="{E1FD61D6-5054-4C93-AD70-CF1D2F1DB010}"/>
    <dgm:cxn modelId="{EAF6BCD1-6E5C-480A-A9A2-09CB142B83B0}" type="presOf" srcId="{E9DF6B26-9DE3-4AE6-81AC-BDEC01B22CA1}" destId="{52DD6E03-53DC-4E2A-8E95-1F73E36E7F9C}" srcOrd="1" destOrd="0" presId="urn:microsoft.com/office/officeart/2005/8/layout/cycle8"/>
    <dgm:cxn modelId="{7A32DF29-8C9D-4E55-ACCB-D1BEF90EE3C1}" srcId="{1BF53084-7697-486C-89C1-F4D87A4D7621}" destId="{E9DF6B26-9DE3-4AE6-81AC-BDEC01B22CA1}" srcOrd="1" destOrd="0" parTransId="{C3D175CA-EDF7-48D8-B6C2-75DA166D153D}" sibTransId="{41C72C47-CFED-4F56-8C1A-C20F6DF5451B}"/>
    <dgm:cxn modelId="{A9BE4C7A-AE45-464C-8377-C7693E60627E}" type="presOf" srcId="{AABD3ABE-2A46-4352-B4B0-EF7A6CDFEBBC}" destId="{7CA441AC-F576-4FB6-8616-E21D3FFBAF00}" srcOrd="1" destOrd="0" presId="urn:microsoft.com/office/officeart/2005/8/layout/cycle8"/>
    <dgm:cxn modelId="{460C9CD0-C133-4482-9398-D47B6A973EED}" type="presOf" srcId="{E9DF6B26-9DE3-4AE6-81AC-BDEC01B22CA1}" destId="{4BF987E2-B25B-40E3-AD2F-521D4485D889}" srcOrd="0" destOrd="0" presId="urn:microsoft.com/office/officeart/2005/8/layout/cycle8"/>
    <dgm:cxn modelId="{E0C189A8-6E27-4EEB-A8B7-B736AA668FF1}" srcId="{1BF53084-7697-486C-89C1-F4D87A4D7621}" destId="{1094657D-0FDF-4044-81B9-774640A0C21D}" srcOrd="0" destOrd="0" parTransId="{ADEBC40E-464E-4A6A-95C8-455F1AC003AD}" sibTransId="{DA7181E1-D234-42C3-96DB-663B16EACD7F}"/>
    <dgm:cxn modelId="{19B7566A-4C5F-4AFF-8525-D2149866AC33}" type="presOf" srcId="{1094657D-0FDF-4044-81B9-774640A0C21D}" destId="{287F9F21-EA67-499D-90BC-8DD323314803}" srcOrd="1" destOrd="0" presId="urn:microsoft.com/office/officeart/2005/8/layout/cycle8"/>
    <dgm:cxn modelId="{A086FD80-9203-4838-9605-FBE0C17B7403}" type="presOf" srcId="{AABD3ABE-2A46-4352-B4B0-EF7A6CDFEBBC}" destId="{6F0DCAB1-8B12-40B3-AC09-49FF2C9C57C3}" srcOrd="0" destOrd="0" presId="urn:microsoft.com/office/officeart/2005/8/layout/cycle8"/>
    <dgm:cxn modelId="{107680F6-19BC-424E-A771-E364F088C586}" type="presParOf" srcId="{B121AE11-1B14-4890-A38C-0CB4CF77441D}" destId="{C443E6D7-FD62-40E8-9B6F-E072DE8472B5}" srcOrd="0" destOrd="0" presId="urn:microsoft.com/office/officeart/2005/8/layout/cycle8"/>
    <dgm:cxn modelId="{CE58A7DF-1A8E-48C1-B2F1-ECF9072A88F4}" type="presParOf" srcId="{B121AE11-1B14-4890-A38C-0CB4CF77441D}" destId="{4B76D04B-6567-45C0-AFB6-AFE5BDF74B59}" srcOrd="1" destOrd="0" presId="urn:microsoft.com/office/officeart/2005/8/layout/cycle8"/>
    <dgm:cxn modelId="{C833BCE1-B655-448E-8770-F79BBF87D2EE}" type="presParOf" srcId="{B121AE11-1B14-4890-A38C-0CB4CF77441D}" destId="{CD65D34A-1841-449A-B20A-B7D8132DA0DA}" srcOrd="2" destOrd="0" presId="urn:microsoft.com/office/officeart/2005/8/layout/cycle8"/>
    <dgm:cxn modelId="{D0CB40FC-85BF-4B22-BDA5-F04A59037951}" type="presParOf" srcId="{B121AE11-1B14-4890-A38C-0CB4CF77441D}" destId="{287F9F21-EA67-499D-90BC-8DD323314803}" srcOrd="3" destOrd="0" presId="urn:microsoft.com/office/officeart/2005/8/layout/cycle8"/>
    <dgm:cxn modelId="{C1A99072-1D8E-4D1A-BB66-97C347671F66}" type="presParOf" srcId="{B121AE11-1B14-4890-A38C-0CB4CF77441D}" destId="{4BF987E2-B25B-40E3-AD2F-521D4485D889}" srcOrd="4" destOrd="0" presId="urn:microsoft.com/office/officeart/2005/8/layout/cycle8"/>
    <dgm:cxn modelId="{08D1521E-7F09-4653-8DEE-3320EC086101}" type="presParOf" srcId="{B121AE11-1B14-4890-A38C-0CB4CF77441D}" destId="{942FE421-6FD4-49ED-9DA8-89FF5C192593}" srcOrd="5" destOrd="0" presId="urn:microsoft.com/office/officeart/2005/8/layout/cycle8"/>
    <dgm:cxn modelId="{E669B9AE-26A6-4295-BEAC-7C9C2ABE05E5}" type="presParOf" srcId="{B121AE11-1B14-4890-A38C-0CB4CF77441D}" destId="{71BD568A-0268-4983-A12D-B3BE49A5A039}" srcOrd="6" destOrd="0" presId="urn:microsoft.com/office/officeart/2005/8/layout/cycle8"/>
    <dgm:cxn modelId="{7D3F9602-4A4B-43DF-AB7B-30772E30EAFC}" type="presParOf" srcId="{B121AE11-1B14-4890-A38C-0CB4CF77441D}" destId="{52DD6E03-53DC-4E2A-8E95-1F73E36E7F9C}" srcOrd="7" destOrd="0" presId="urn:microsoft.com/office/officeart/2005/8/layout/cycle8"/>
    <dgm:cxn modelId="{45EB947E-4B0A-43BF-B476-73AE436D71AB}" type="presParOf" srcId="{B121AE11-1B14-4890-A38C-0CB4CF77441D}" destId="{6F0DCAB1-8B12-40B3-AC09-49FF2C9C57C3}" srcOrd="8" destOrd="0" presId="urn:microsoft.com/office/officeart/2005/8/layout/cycle8"/>
    <dgm:cxn modelId="{66F2516D-8D1B-4B02-8423-C1468CFEA7EB}" type="presParOf" srcId="{B121AE11-1B14-4890-A38C-0CB4CF77441D}" destId="{AB339EF5-9342-4C4F-B5FF-9E2041A53B1C}" srcOrd="9" destOrd="0" presId="urn:microsoft.com/office/officeart/2005/8/layout/cycle8"/>
    <dgm:cxn modelId="{93B273F5-199B-402A-97BC-C36A74851843}" type="presParOf" srcId="{B121AE11-1B14-4890-A38C-0CB4CF77441D}" destId="{D4918680-C5DC-4DDF-91B5-CF40CE1948BA}" srcOrd="10" destOrd="0" presId="urn:microsoft.com/office/officeart/2005/8/layout/cycle8"/>
    <dgm:cxn modelId="{97466883-8183-40CF-899B-F98CB07E8EB4}" type="presParOf" srcId="{B121AE11-1B14-4890-A38C-0CB4CF77441D}" destId="{7CA441AC-F576-4FB6-8616-E21D3FFBAF00}" srcOrd="11" destOrd="0" presId="urn:microsoft.com/office/officeart/2005/8/layout/cycle8"/>
    <dgm:cxn modelId="{6EC896AB-285D-4947-817F-1B86ECCA5E63}" type="presParOf" srcId="{B121AE11-1B14-4890-A38C-0CB4CF77441D}" destId="{886879E0-9018-4F67-BCE9-F375F15A66E5}" srcOrd="12" destOrd="0" presId="urn:microsoft.com/office/officeart/2005/8/layout/cycle8"/>
    <dgm:cxn modelId="{6196D677-3DDC-4AB6-909F-E91F5FC3634D}" type="presParOf" srcId="{B121AE11-1B14-4890-A38C-0CB4CF77441D}" destId="{C0E6AB09-D6D1-4C02-8DB5-7236D63DB413}" srcOrd="13" destOrd="0" presId="urn:microsoft.com/office/officeart/2005/8/layout/cycle8"/>
    <dgm:cxn modelId="{0ACFDBF7-ACA3-4FEC-AC78-57D1CFA7B2F7}" type="presParOf" srcId="{B121AE11-1B14-4890-A38C-0CB4CF77441D}" destId="{ADA01230-02D9-42CD-A585-18B4095451E4}"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A062E3-A8C1-4E84-906D-B2B51DF15474}"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zh-TW" altLang="en-US"/>
        </a:p>
      </dgm:t>
    </dgm:pt>
    <dgm:pt modelId="{5F85EF56-ACE1-455A-BDEF-1757D6F603B0}">
      <dgm:prSet phldrT="[文字]"/>
      <dgm:spPr/>
      <dgm:t>
        <a:bodyPr/>
        <a:lstStyle/>
        <a:p>
          <a:r>
            <a:rPr lang="en-US" altLang="zh-TW" dirty="0" smtClean="0"/>
            <a:t>1</a:t>
          </a:r>
          <a:endParaRPr lang="zh-TW" altLang="en-US" dirty="0"/>
        </a:p>
      </dgm:t>
    </dgm:pt>
    <dgm:pt modelId="{76F087BD-8DA3-4312-AB30-EAFB7AC5EB3D}" type="parTrans" cxnId="{BB644083-D157-45E6-AFE4-B032F6EF4027}">
      <dgm:prSet/>
      <dgm:spPr/>
      <dgm:t>
        <a:bodyPr/>
        <a:lstStyle/>
        <a:p>
          <a:endParaRPr lang="zh-TW" altLang="en-US"/>
        </a:p>
      </dgm:t>
    </dgm:pt>
    <dgm:pt modelId="{94C3FCE5-6135-4269-A677-14F4049F03D5}" type="sibTrans" cxnId="{BB644083-D157-45E6-AFE4-B032F6EF4027}">
      <dgm:prSet/>
      <dgm:spPr/>
      <dgm:t>
        <a:bodyPr/>
        <a:lstStyle/>
        <a:p>
          <a:endParaRPr lang="zh-TW" altLang="en-US"/>
        </a:p>
      </dgm:t>
    </dgm:pt>
    <dgm:pt modelId="{65FE6E21-6F92-4210-BBED-3DBB67F36CA7}">
      <dgm:prSet phldrT="[文字]"/>
      <dgm:spPr/>
      <dgm:t>
        <a:bodyPr/>
        <a:lstStyle/>
        <a:p>
          <a:r>
            <a:rPr lang="zh-TW" altLang="en-US" dirty="0" smtClean="0"/>
            <a:t>精進教學計畫</a:t>
          </a:r>
          <a:r>
            <a:rPr lang="en-US" altLang="zh-TW" dirty="0" smtClean="0"/>
            <a:t>-</a:t>
          </a:r>
          <a:r>
            <a:rPr lang="zh-TW" altLang="en-US" dirty="0" smtClean="0"/>
            <a:t>輔導團支持面向</a:t>
          </a:r>
          <a:endParaRPr lang="zh-TW" altLang="en-US" dirty="0"/>
        </a:p>
      </dgm:t>
    </dgm:pt>
    <dgm:pt modelId="{5C7AF239-13A5-431F-A6D4-0FE681A44589}" type="parTrans" cxnId="{681F1545-C17A-4160-A29C-89E92396E39B}">
      <dgm:prSet/>
      <dgm:spPr/>
      <dgm:t>
        <a:bodyPr/>
        <a:lstStyle/>
        <a:p>
          <a:endParaRPr lang="zh-TW" altLang="en-US"/>
        </a:p>
      </dgm:t>
    </dgm:pt>
    <dgm:pt modelId="{7DD4161C-D818-4457-BF9B-482231BE3B8C}" type="sibTrans" cxnId="{681F1545-C17A-4160-A29C-89E92396E39B}">
      <dgm:prSet/>
      <dgm:spPr/>
      <dgm:t>
        <a:bodyPr/>
        <a:lstStyle/>
        <a:p>
          <a:endParaRPr lang="zh-TW" altLang="en-US"/>
        </a:p>
      </dgm:t>
    </dgm:pt>
    <dgm:pt modelId="{E96EA185-3078-4FC6-9969-AEBE5A4D2BC5}">
      <dgm:prSet phldrT="[文字]"/>
      <dgm:spPr/>
      <dgm:t>
        <a:bodyPr/>
        <a:lstStyle/>
        <a:p>
          <a:r>
            <a:rPr lang="en-US" altLang="zh-TW" dirty="0" smtClean="0"/>
            <a:t>2</a:t>
          </a:r>
          <a:endParaRPr lang="zh-TW" altLang="en-US" dirty="0"/>
        </a:p>
      </dgm:t>
    </dgm:pt>
    <dgm:pt modelId="{AC9242D8-F505-4CE6-9F8C-70159B0DDE76}" type="parTrans" cxnId="{695F68EB-D788-433E-98C1-3EFEA462461B}">
      <dgm:prSet/>
      <dgm:spPr/>
      <dgm:t>
        <a:bodyPr/>
        <a:lstStyle/>
        <a:p>
          <a:endParaRPr lang="zh-TW" altLang="en-US"/>
        </a:p>
      </dgm:t>
    </dgm:pt>
    <dgm:pt modelId="{D8173D5A-2869-4327-9191-A1CE058F4E17}" type="sibTrans" cxnId="{695F68EB-D788-433E-98C1-3EFEA462461B}">
      <dgm:prSet/>
      <dgm:spPr/>
      <dgm:t>
        <a:bodyPr/>
        <a:lstStyle/>
        <a:p>
          <a:endParaRPr lang="zh-TW" altLang="en-US"/>
        </a:p>
      </dgm:t>
    </dgm:pt>
    <dgm:pt modelId="{8FE5E18C-BBC5-4821-A8C1-853A4F03E627}">
      <dgm:prSet phldrT="[文字]"/>
      <dgm:spPr/>
      <dgm:t>
        <a:bodyPr/>
        <a:lstStyle/>
        <a:p>
          <a:r>
            <a:rPr lang="zh-TW" altLang="en-US" dirty="0" smtClean="0"/>
            <a:t>輔導群共通性推動主軸</a:t>
          </a:r>
          <a:r>
            <a:rPr lang="en-US" altLang="zh-TW" dirty="0" smtClean="0"/>
            <a:t>-</a:t>
          </a:r>
          <a:r>
            <a:rPr lang="zh-TW" altLang="en-US" dirty="0" smtClean="0"/>
            <a:t>分領域（議題</a:t>
          </a:r>
          <a:r>
            <a:rPr lang="zh-TW" altLang="en-US" dirty="0" smtClean="0">
              <a:latin typeface="新細明體"/>
              <a:ea typeface="新細明體"/>
            </a:rPr>
            <a:t>）</a:t>
          </a:r>
          <a:r>
            <a:rPr lang="zh-TW" altLang="en-US" dirty="0" smtClean="0"/>
            <a:t>之學年度推動重點</a:t>
          </a:r>
          <a:endParaRPr lang="zh-TW" altLang="en-US" dirty="0"/>
        </a:p>
      </dgm:t>
    </dgm:pt>
    <dgm:pt modelId="{3AA0F44A-C1F9-4361-8A71-8EC13C84A261}" type="parTrans" cxnId="{2A55617D-36E7-44ED-9685-7DA4D91721A6}">
      <dgm:prSet/>
      <dgm:spPr/>
      <dgm:t>
        <a:bodyPr/>
        <a:lstStyle/>
        <a:p>
          <a:endParaRPr lang="zh-TW" altLang="en-US"/>
        </a:p>
      </dgm:t>
    </dgm:pt>
    <dgm:pt modelId="{43B09C82-34D2-482E-9BC1-1AA843AC583C}" type="sibTrans" cxnId="{2A55617D-36E7-44ED-9685-7DA4D91721A6}">
      <dgm:prSet/>
      <dgm:spPr/>
      <dgm:t>
        <a:bodyPr/>
        <a:lstStyle/>
        <a:p>
          <a:endParaRPr lang="zh-TW" altLang="en-US"/>
        </a:p>
      </dgm:t>
    </dgm:pt>
    <dgm:pt modelId="{E518B28E-3CD7-4388-9C25-39787EB6524C}">
      <dgm:prSet phldrT="[文字]"/>
      <dgm:spPr/>
      <dgm:t>
        <a:bodyPr/>
        <a:lstStyle/>
        <a:p>
          <a:r>
            <a:rPr lang="en-US" altLang="zh-TW" dirty="0" smtClean="0"/>
            <a:t>3</a:t>
          </a:r>
          <a:endParaRPr lang="zh-TW" altLang="en-US" dirty="0"/>
        </a:p>
      </dgm:t>
    </dgm:pt>
    <dgm:pt modelId="{F5794CA2-E2BB-46B3-888A-0D7D7F85B821}" type="parTrans" cxnId="{4044ACBA-A675-4682-80EC-CF455EAF9EC1}">
      <dgm:prSet/>
      <dgm:spPr/>
      <dgm:t>
        <a:bodyPr/>
        <a:lstStyle/>
        <a:p>
          <a:endParaRPr lang="zh-TW" altLang="en-US"/>
        </a:p>
      </dgm:t>
    </dgm:pt>
    <dgm:pt modelId="{D399FBB7-A1CE-4A18-ACB8-4E4C88C59BC9}" type="sibTrans" cxnId="{4044ACBA-A675-4682-80EC-CF455EAF9EC1}">
      <dgm:prSet/>
      <dgm:spPr/>
      <dgm:t>
        <a:bodyPr/>
        <a:lstStyle/>
        <a:p>
          <a:endParaRPr lang="zh-TW" altLang="en-US"/>
        </a:p>
      </dgm:t>
    </dgm:pt>
    <dgm:pt modelId="{C072FF7A-EC18-46AF-80ED-8A71ACCB300F}">
      <dgm:prSet phldrT="[文字]"/>
      <dgm:spPr/>
      <dgm:t>
        <a:bodyPr/>
        <a:lstStyle/>
        <a:p>
          <a:r>
            <a:rPr lang="zh-TW" altLang="en-US" dirty="0" smtClean="0"/>
            <a:t>直轄市、縣（市</a:t>
          </a:r>
          <a:r>
            <a:rPr lang="zh-TW" altLang="en-US" dirty="0" smtClean="0">
              <a:latin typeface="新細明體"/>
              <a:ea typeface="新細明體"/>
            </a:rPr>
            <a:t>）</a:t>
          </a:r>
          <a:r>
            <a:rPr lang="zh-TW" altLang="en-US" dirty="0" smtClean="0"/>
            <a:t>之專業需求及特色</a:t>
          </a:r>
          <a:endParaRPr lang="zh-TW" altLang="en-US" dirty="0"/>
        </a:p>
      </dgm:t>
    </dgm:pt>
    <dgm:pt modelId="{8A5B66A2-B481-4A2D-A905-B3340E1F42EB}" type="parTrans" cxnId="{5D5892A7-5489-4A35-AC0E-E554416F6404}">
      <dgm:prSet/>
      <dgm:spPr/>
      <dgm:t>
        <a:bodyPr/>
        <a:lstStyle/>
        <a:p>
          <a:endParaRPr lang="zh-TW" altLang="en-US"/>
        </a:p>
      </dgm:t>
    </dgm:pt>
    <dgm:pt modelId="{FC937813-C59E-4AC6-9B58-C5BF83A9B653}" type="sibTrans" cxnId="{5D5892A7-5489-4A35-AC0E-E554416F6404}">
      <dgm:prSet/>
      <dgm:spPr/>
      <dgm:t>
        <a:bodyPr/>
        <a:lstStyle/>
        <a:p>
          <a:endParaRPr lang="zh-TW" altLang="en-US"/>
        </a:p>
      </dgm:t>
    </dgm:pt>
    <dgm:pt modelId="{3E601705-3D2C-4BE3-AC0A-DB39EBFDCF83}" type="pres">
      <dgm:prSet presAssocID="{CEA062E3-A8C1-4E84-906D-B2B51DF15474}" presName="linearFlow" presStyleCnt="0">
        <dgm:presLayoutVars>
          <dgm:dir/>
          <dgm:animLvl val="lvl"/>
          <dgm:resizeHandles val="exact"/>
        </dgm:presLayoutVars>
      </dgm:prSet>
      <dgm:spPr/>
      <dgm:t>
        <a:bodyPr/>
        <a:lstStyle/>
        <a:p>
          <a:endParaRPr lang="zh-TW" altLang="en-US"/>
        </a:p>
      </dgm:t>
    </dgm:pt>
    <dgm:pt modelId="{529BD3A4-29D2-4F65-ACFE-CD3BE5735A91}" type="pres">
      <dgm:prSet presAssocID="{5F85EF56-ACE1-455A-BDEF-1757D6F603B0}" presName="composite" presStyleCnt="0"/>
      <dgm:spPr/>
    </dgm:pt>
    <dgm:pt modelId="{CB6D3C89-1AA4-4F83-9C33-E8A2BBDD9329}" type="pres">
      <dgm:prSet presAssocID="{5F85EF56-ACE1-455A-BDEF-1757D6F603B0}" presName="parentText" presStyleLbl="alignNode1" presStyleIdx="0" presStyleCnt="3">
        <dgm:presLayoutVars>
          <dgm:chMax val="1"/>
          <dgm:bulletEnabled val="1"/>
        </dgm:presLayoutVars>
      </dgm:prSet>
      <dgm:spPr/>
      <dgm:t>
        <a:bodyPr/>
        <a:lstStyle/>
        <a:p>
          <a:endParaRPr lang="zh-TW" altLang="en-US"/>
        </a:p>
      </dgm:t>
    </dgm:pt>
    <dgm:pt modelId="{F7AE2FA2-BCB6-49F1-888F-806A134A1AD8}" type="pres">
      <dgm:prSet presAssocID="{5F85EF56-ACE1-455A-BDEF-1757D6F603B0}" presName="descendantText" presStyleLbl="alignAcc1" presStyleIdx="0" presStyleCnt="3">
        <dgm:presLayoutVars>
          <dgm:bulletEnabled val="1"/>
        </dgm:presLayoutVars>
      </dgm:prSet>
      <dgm:spPr/>
      <dgm:t>
        <a:bodyPr/>
        <a:lstStyle/>
        <a:p>
          <a:endParaRPr lang="zh-TW" altLang="en-US"/>
        </a:p>
      </dgm:t>
    </dgm:pt>
    <dgm:pt modelId="{40FDEE50-293D-47A7-900D-3B2FF7668A4F}" type="pres">
      <dgm:prSet presAssocID="{94C3FCE5-6135-4269-A677-14F4049F03D5}" presName="sp" presStyleCnt="0"/>
      <dgm:spPr/>
    </dgm:pt>
    <dgm:pt modelId="{58A5B0A6-5E85-4DFF-B692-48A38396523D}" type="pres">
      <dgm:prSet presAssocID="{E96EA185-3078-4FC6-9969-AEBE5A4D2BC5}" presName="composite" presStyleCnt="0"/>
      <dgm:spPr/>
    </dgm:pt>
    <dgm:pt modelId="{795CAE70-2D22-42C4-8E5D-B1ABEBA7987C}" type="pres">
      <dgm:prSet presAssocID="{E96EA185-3078-4FC6-9969-AEBE5A4D2BC5}" presName="parentText" presStyleLbl="alignNode1" presStyleIdx="1" presStyleCnt="3">
        <dgm:presLayoutVars>
          <dgm:chMax val="1"/>
          <dgm:bulletEnabled val="1"/>
        </dgm:presLayoutVars>
      </dgm:prSet>
      <dgm:spPr/>
      <dgm:t>
        <a:bodyPr/>
        <a:lstStyle/>
        <a:p>
          <a:endParaRPr lang="zh-TW" altLang="en-US"/>
        </a:p>
      </dgm:t>
    </dgm:pt>
    <dgm:pt modelId="{C9082317-3D8F-465B-91D4-6D8AB7963FF7}" type="pres">
      <dgm:prSet presAssocID="{E96EA185-3078-4FC6-9969-AEBE5A4D2BC5}" presName="descendantText" presStyleLbl="alignAcc1" presStyleIdx="1" presStyleCnt="3">
        <dgm:presLayoutVars>
          <dgm:bulletEnabled val="1"/>
        </dgm:presLayoutVars>
      </dgm:prSet>
      <dgm:spPr/>
      <dgm:t>
        <a:bodyPr/>
        <a:lstStyle/>
        <a:p>
          <a:endParaRPr lang="zh-TW" altLang="en-US"/>
        </a:p>
      </dgm:t>
    </dgm:pt>
    <dgm:pt modelId="{348A3EEB-443F-42BE-856C-770E64AED416}" type="pres">
      <dgm:prSet presAssocID="{D8173D5A-2869-4327-9191-A1CE058F4E17}" presName="sp" presStyleCnt="0"/>
      <dgm:spPr/>
    </dgm:pt>
    <dgm:pt modelId="{728C0F22-00C1-43DC-ACCB-EBA672655DAC}" type="pres">
      <dgm:prSet presAssocID="{E518B28E-3CD7-4388-9C25-39787EB6524C}" presName="composite" presStyleCnt="0"/>
      <dgm:spPr/>
    </dgm:pt>
    <dgm:pt modelId="{506D31A6-B6A9-4EB0-9EBA-1CA0D1E44C01}" type="pres">
      <dgm:prSet presAssocID="{E518B28E-3CD7-4388-9C25-39787EB6524C}" presName="parentText" presStyleLbl="alignNode1" presStyleIdx="2" presStyleCnt="3">
        <dgm:presLayoutVars>
          <dgm:chMax val="1"/>
          <dgm:bulletEnabled val="1"/>
        </dgm:presLayoutVars>
      </dgm:prSet>
      <dgm:spPr/>
      <dgm:t>
        <a:bodyPr/>
        <a:lstStyle/>
        <a:p>
          <a:endParaRPr lang="zh-TW" altLang="en-US"/>
        </a:p>
      </dgm:t>
    </dgm:pt>
    <dgm:pt modelId="{9B1F94C1-B7CF-4049-9371-60FB76585509}" type="pres">
      <dgm:prSet presAssocID="{E518B28E-3CD7-4388-9C25-39787EB6524C}" presName="descendantText" presStyleLbl="alignAcc1" presStyleIdx="2" presStyleCnt="3">
        <dgm:presLayoutVars>
          <dgm:bulletEnabled val="1"/>
        </dgm:presLayoutVars>
      </dgm:prSet>
      <dgm:spPr/>
      <dgm:t>
        <a:bodyPr/>
        <a:lstStyle/>
        <a:p>
          <a:endParaRPr lang="zh-TW" altLang="en-US"/>
        </a:p>
      </dgm:t>
    </dgm:pt>
  </dgm:ptLst>
  <dgm:cxnLst>
    <dgm:cxn modelId="{10A1CC99-5668-4D5F-AA5F-C799F853DBD0}" type="presOf" srcId="{E518B28E-3CD7-4388-9C25-39787EB6524C}" destId="{506D31A6-B6A9-4EB0-9EBA-1CA0D1E44C01}" srcOrd="0" destOrd="0" presId="urn:microsoft.com/office/officeart/2005/8/layout/chevron2"/>
    <dgm:cxn modelId="{681F1545-C17A-4160-A29C-89E92396E39B}" srcId="{5F85EF56-ACE1-455A-BDEF-1757D6F603B0}" destId="{65FE6E21-6F92-4210-BBED-3DBB67F36CA7}" srcOrd="0" destOrd="0" parTransId="{5C7AF239-13A5-431F-A6D4-0FE681A44589}" sibTransId="{7DD4161C-D818-4457-BF9B-482231BE3B8C}"/>
    <dgm:cxn modelId="{8B7AEB71-5EE0-4778-8E4E-43AD46722293}" type="presOf" srcId="{CEA062E3-A8C1-4E84-906D-B2B51DF15474}" destId="{3E601705-3D2C-4BE3-AC0A-DB39EBFDCF83}" srcOrd="0" destOrd="0" presId="urn:microsoft.com/office/officeart/2005/8/layout/chevron2"/>
    <dgm:cxn modelId="{32496842-BA07-45B3-B224-5AE48E98EF4B}" type="presOf" srcId="{65FE6E21-6F92-4210-BBED-3DBB67F36CA7}" destId="{F7AE2FA2-BCB6-49F1-888F-806A134A1AD8}" srcOrd="0" destOrd="0" presId="urn:microsoft.com/office/officeart/2005/8/layout/chevron2"/>
    <dgm:cxn modelId="{A5FE3348-6E76-42A1-8A1C-76A8FD2EC68C}" type="presOf" srcId="{C072FF7A-EC18-46AF-80ED-8A71ACCB300F}" destId="{9B1F94C1-B7CF-4049-9371-60FB76585509}" srcOrd="0" destOrd="0" presId="urn:microsoft.com/office/officeart/2005/8/layout/chevron2"/>
    <dgm:cxn modelId="{8F14B741-B9D2-49CB-B0EC-D9C66CC96260}" type="presOf" srcId="{E96EA185-3078-4FC6-9969-AEBE5A4D2BC5}" destId="{795CAE70-2D22-42C4-8E5D-B1ABEBA7987C}" srcOrd="0" destOrd="0" presId="urn:microsoft.com/office/officeart/2005/8/layout/chevron2"/>
    <dgm:cxn modelId="{4B211712-AAA4-43AA-88EB-59AD41884840}" type="presOf" srcId="{8FE5E18C-BBC5-4821-A8C1-853A4F03E627}" destId="{C9082317-3D8F-465B-91D4-6D8AB7963FF7}" srcOrd="0" destOrd="0" presId="urn:microsoft.com/office/officeart/2005/8/layout/chevron2"/>
    <dgm:cxn modelId="{2A55617D-36E7-44ED-9685-7DA4D91721A6}" srcId="{E96EA185-3078-4FC6-9969-AEBE5A4D2BC5}" destId="{8FE5E18C-BBC5-4821-A8C1-853A4F03E627}" srcOrd="0" destOrd="0" parTransId="{3AA0F44A-C1F9-4361-8A71-8EC13C84A261}" sibTransId="{43B09C82-34D2-482E-9BC1-1AA843AC583C}"/>
    <dgm:cxn modelId="{BB644083-D157-45E6-AFE4-B032F6EF4027}" srcId="{CEA062E3-A8C1-4E84-906D-B2B51DF15474}" destId="{5F85EF56-ACE1-455A-BDEF-1757D6F603B0}" srcOrd="0" destOrd="0" parTransId="{76F087BD-8DA3-4312-AB30-EAFB7AC5EB3D}" sibTransId="{94C3FCE5-6135-4269-A677-14F4049F03D5}"/>
    <dgm:cxn modelId="{4044ACBA-A675-4682-80EC-CF455EAF9EC1}" srcId="{CEA062E3-A8C1-4E84-906D-B2B51DF15474}" destId="{E518B28E-3CD7-4388-9C25-39787EB6524C}" srcOrd="2" destOrd="0" parTransId="{F5794CA2-E2BB-46B3-888A-0D7D7F85B821}" sibTransId="{D399FBB7-A1CE-4A18-ACB8-4E4C88C59BC9}"/>
    <dgm:cxn modelId="{F5E8D67B-E46C-4E5D-AA1A-293E0B54C707}" type="presOf" srcId="{5F85EF56-ACE1-455A-BDEF-1757D6F603B0}" destId="{CB6D3C89-1AA4-4F83-9C33-E8A2BBDD9329}" srcOrd="0" destOrd="0" presId="urn:microsoft.com/office/officeart/2005/8/layout/chevron2"/>
    <dgm:cxn modelId="{695F68EB-D788-433E-98C1-3EFEA462461B}" srcId="{CEA062E3-A8C1-4E84-906D-B2B51DF15474}" destId="{E96EA185-3078-4FC6-9969-AEBE5A4D2BC5}" srcOrd="1" destOrd="0" parTransId="{AC9242D8-F505-4CE6-9F8C-70159B0DDE76}" sibTransId="{D8173D5A-2869-4327-9191-A1CE058F4E17}"/>
    <dgm:cxn modelId="{5D5892A7-5489-4A35-AC0E-E554416F6404}" srcId="{E518B28E-3CD7-4388-9C25-39787EB6524C}" destId="{C072FF7A-EC18-46AF-80ED-8A71ACCB300F}" srcOrd="0" destOrd="0" parTransId="{8A5B66A2-B481-4A2D-A905-B3340E1F42EB}" sibTransId="{FC937813-C59E-4AC6-9B58-C5BF83A9B653}"/>
    <dgm:cxn modelId="{50BBF1BF-2CEE-44B3-9197-22BD0BD82D32}" type="presParOf" srcId="{3E601705-3D2C-4BE3-AC0A-DB39EBFDCF83}" destId="{529BD3A4-29D2-4F65-ACFE-CD3BE5735A91}" srcOrd="0" destOrd="0" presId="urn:microsoft.com/office/officeart/2005/8/layout/chevron2"/>
    <dgm:cxn modelId="{3ED361F3-FF94-4436-B8E6-65324129576C}" type="presParOf" srcId="{529BD3A4-29D2-4F65-ACFE-CD3BE5735A91}" destId="{CB6D3C89-1AA4-4F83-9C33-E8A2BBDD9329}" srcOrd="0" destOrd="0" presId="urn:microsoft.com/office/officeart/2005/8/layout/chevron2"/>
    <dgm:cxn modelId="{1AD38A52-7F9D-4CE4-B453-70D534D6D9FB}" type="presParOf" srcId="{529BD3A4-29D2-4F65-ACFE-CD3BE5735A91}" destId="{F7AE2FA2-BCB6-49F1-888F-806A134A1AD8}" srcOrd="1" destOrd="0" presId="urn:microsoft.com/office/officeart/2005/8/layout/chevron2"/>
    <dgm:cxn modelId="{34C86952-BACC-49FD-9C84-F0F8870B6550}" type="presParOf" srcId="{3E601705-3D2C-4BE3-AC0A-DB39EBFDCF83}" destId="{40FDEE50-293D-47A7-900D-3B2FF7668A4F}" srcOrd="1" destOrd="0" presId="urn:microsoft.com/office/officeart/2005/8/layout/chevron2"/>
    <dgm:cxn modelId="{4CC45389-11B7-4D99-B705-65CC5E164F26}" type="presParOf" srcId="{3E601705-3D2C-4BE3-AC0A-DB39EBFDCF83}" destId="{58A5B0A6-5E85-4DFF-B692-48A38396523D}" srcOrd="2" destOrd="0" presId="urn:microsoft.com/office/officeart/2005/8/layout/chevron2"/>
    <dgm:cxn modelId="{562CDAF0-8B49-468A-AC81-AB7BB4568C5B}" type="presParOf" srcId="{58A5B0A6-5E85-4DFF-B692-48A38396523D}" destId="{795CAE70-2D22-42C4-8E5D-B1ABEBA7987C}" srcOrd="0" destOrd="0" presId="urn:microsoft.com/office/officeart/2005/8/layout/chevron2"/>
    <dgm:cxn modelId="{BF4F0CF9-0958-45B0-A3F4-80ADA7435A87}" type="presParOf" srcId="{58A5B0A6-5E85-4DFF-B692-48A38396523D}" destId="{C9082317-3D8F-465B-91D4-6D8AB7963FF7}" srcOrd="1" destOrd="0" presId="urn:microsoft.com/office/officeart/2005/8/layout/chevron2"/>
    <dgm:cxn modelId="{85E2336D-F207-47A8-8975-B4640A40B521}" type="presParOf" srcId="{3E601705-3D2C-4BE3-AC0A-DB39EBFDCF83}" destId="{348A3EEB-443F-42BE-856C-770E64AED416}" srcOrd="3" destOrd="0" presId="urn:microsoft.com/office/officeart/2005/8/layout/chevron2"/>
    <dgm:cxn modelId="{4FA51A24-F552-4A13-9D82-6A980C138647}" type="presParOf" srcId="{3E601705-3D2C-4BE3-AC0A-DB39EBFDCF83}" destId="{728C0F22-00C1-43DC-ACCB-EBA672655DAC}" srcOrd="4" destOrd="0" presId="urn:microsoft.com/office/officeart/2005/8/layout/chevron2"/>
    <dgm:cxn modelId="{885171BD-05B7-46B7-A9E0-7B6C61E4C461}" type="presParOf" srcId="{728C0F22-00C1-43DC-ACCB-EBA672655DAC}" destId="{506D31A6-B6A9-4EB0-9EBA-1CA0D1E44C01}" srcOrd="0" destOrd="0" presId="urn:microsoft.com/office/officeart/2005/8/layout/chevron2"/>
    <dgm:cxn modelId="{CAF45B63-F998-467B-897F-C1C8FC06BF0A}" type="presParOf" srcId="{728C0F22-00C1-43DC-ACCB-EBA672655DAC}" destId="{9B1F94C1-B7CF-4049-9371-60FB7658550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8679E4-224C-4980-81BB-B95F929173DA}" type="doc">
      <dgm:prSet loTypeId="urn:microsoft.com/office/officeart/2005/8/layout/vList2" loCatId="list" qsTypeId="urn:microsoft.com/office/officeart/2005/8/quickstyle/3d1" qsCatId="3D" csTypeId="urn:microsoft.com/office/officeart/2005/8/colors/colorful1#8" csCatId="colorful" phldr="1"/>
      <dgm:spPr/>
      <dgm:t>
        <a:bodyPr/>
        <a:lstStyle/>
        <a:p>
          <a:endParaRPr lang="zh-TW" altLang="en-US"/>
        </a:p>
      </dgm:t>
    </dgm:pt>
    <dgm:pt modelId="{C0AF6CC1-DA22-440C-B524-C53B9271CFFE}">
      <dgm:prSet phldrT="[文字]" custT="1"/>
      <dgm:spPr/>
      <dgm:t>
        <a:bodyPr/>
        <a:lstStyle/>
        <a:p>
          <a:r>
            <a:rPr lang="en-US" sz="3200" b="0" dirty="0" smtClean="0">
              <a:latin typeface="標楷體" pitchFamily="65" charset="-120"/>
              <a:ea typeface="標楷體" pitchFamily="65" charset="-120"/>
            </a:rPr>
            <a:t>(</a:t>
          </a:r>
          <a:r>
            <a:rPr lang="zh-TW" altLang="en-US" sz="3200" b="0" dirty="0" smtClean="0">
              <a:latin typeface="標楷體" pitchFamily="65" charset="-120"/>
              <a:ea typeface="標楷體" pitchFamily="65" charset="-120"/>
            </a:rPr>
            <a:t>一</a:t>
          </a:r>
          <a:r>
            <a:rPr lang="en-US" sz="3200" b="0" dirty="0" smtClean="0">
              <a:latin typeface="標楷體" pitchFamily="65" charset="-120"/>
              <a:ea typeface="標楷體" pitchFamily="65" charset="-120"/>
            </a:rPr>
            <a:t>)</a:t>
          </a:r>
          <a:r>
            <a:rPr lang="zh-TW" altLang="en-US" sz="3200" b="0" dirty="0" smtClean="0">
              <a:solidFill>
                <a:schemeClr val="bg1"/>
              </a:solidFill>
              <a:latin typeface="標楷體" pitchFamily="65" charset="-120"/>
              <a:ea typeface="標楷體" pitchFamily="65" charset="-120"/>
            </a:rPr>
            <a:t>建構</a:t>
          </a:r>
          <a:r>
            <a:rPr lang="zh-TW" altLang="en-US" sz="3200" b="0" u="none" dirty="0" smtClean="0">
              <a:solidFill>
                <a:schemeClr val="bg1"/>
              </a:solidFill>
              <a:latin typeface="標楷體" pitchFamily="65" charset="-120"/>
              <a:ea typeface="標楷體" pitchFamily="65" charset="-120"/>
            </a:rPr>
            <a:t>地方政府整體之</a:t>
          </a:r>
          <a:r>
            <a:rPr lang="zh-TW" altLang="en-US" sz="3200" b="0" dirty="0" smtClean="0">
              <a:solidFill>
                <a:schemeClr val="bg1"/>
              </a:solidFill>
              <a:latin typeface="標楷體" pitchFamily="65" charset="-120"/>
              <a:ea typeface="標楷體" pitchFamily="65" charset="-120"/>
            </a:rPr>
            <a:t>課程及教學領導機制</a:t>
          </a:r>
          <a:endParaRPr lang="zh-TW" altLang="en-US" sz="3200" b="0" dirty="0">
            <a:solidFill>
              <a:schemeClr val="bg1"/>
            </a:solidFill>
            <a:latin typeface="標楷體" pitchFamily="65" charset="-120"/>
            <a:ea typeface="標楷體" pitchFamily="65" charset="-120"/>
          </a:endParaRPr>
        </a:p>
      </dgm:t>
    </dgm:pt>
    <dgm:pt modelId="{24110CE4-3EEE-4EC3-9650-6DA0A3164312}" type="parTrans" cxnId="{A7474782-1824-4661-BFEB-C11CD4E1606E}">
      <dgm:prSet/>
      <dgm:spPr/>
      <dgm:t>
        <a:bodyPr/>
        <a:lstStyle/>
        <a:p>
          <a:endParaRPr lang="zh-TW" altLang="en-US" sz="3200" b="0">
            <a:latin typeface="標楷體" pitchFamily="65" charset="-120"/>
            <a:ea typeface="標楷體" pitchFamily="65" charset="-120"/>
          </a:endParaRPr>
        </a:p>
      </dgm:t>
    </dgm:pt>
    <dgm:pt modelId="{3D6B4773-B3F6-438C-A5EB-0DD5DD7E9C28}" type="sibTrans" cxnId="{A7474782-1824-4661-BFEB-C11CD4E1606E}">
      <dgm:prSet/>
      <dgm:spPr/>
      <dgm:t>
        <a:bodyPr/>
        <a:lstStyle/>
        <a:p>
          <a:endParaRPr lang="zh-TW" altLang="en-US" sz="3200" b="0">
            <a:latin typeface="標楷體" pitchFamily="65" charset="-120"/>
            <a:ea typeface="標楷體" pitchFamily="65" charset="-120"/>
          </a:endParaRPr>
        </a:p>
      </dgm:t>
    </dgm:pt>
    <dgm:pt modelId="{2298ECF7-9FA8-47BE-BCD7-CAE22D10998D}">
      <dgm:prSet phldrT="[文字]" custT="1"/>
      <dgm:spPr/>
      <dgm:t>
        <a:bodyPr/>
        <a:lstStyle/>
        <a:p>
          <a:r>
            <a:rPr lang="en-US" sz="3200" b="0" dirty="0" smtClean="0">
              <a:latin typeface="標楷體" pitchFamily="65" charset="-120"/>
              <a:ea typeface="標楷體" pitchFamily="65" charset="-120"/>
            </a:rPr>
            <a:t>(</a:t>
          </a:r>
          <a:r>
            <a:rPr lang="zh-TW" altLang="en-US" sz="3200" b="0" dirty="0" smtClean="0">
              <a:latin typeface="標楷體" pitchFamily="65" charset="-120"/>
              <a:ea typeface="標楷體" pitchFamily="65" charset="-120"/>
            </a:rPr>
            <a:t>二</a:t>
          </a:r>
          <a:r>
            <a:rPr lang="en-US" sz="3200" b="0" dirty="0" smtClean="0">
              <a:latin typeface="標楷體" pitchFamily="65" charset="-120"/>
              <a:ea typeface="標楷體" pitchFamily="65" charset="-120"/>
            </a:rPr>
            <a:t>)</a:t>
          </a:r>
          <a:r>
            <a:rPr lang="zh-TW" altLang="en-US" sz="3200" b="0" dirty="0" smtClean="0">
              <a:latin typeface="標楷體" pitchFamily="65" charset="-120"/>
              <a:ea typeface="標楷體" pitchFamily="65" charset="-120"/>
            </a:rPr>
            <a:t>建立教師專業發展支持體系</a:t>
          </a:r>
          <a:endParaRPr lang="zh-TW" altLang="en-US" sz="3200" b="0" dirty="0">
            <a:latin typeface="標楷體" pitchFamily="65" charset="-120"/>
            <a:ea typeface="標楷體" pitchFamily="65" charset="-120"/>
          </a:endParaRPr>
        </a:p>
      </dgm:t>
    </dgm:pt>
    <dgm:pt modelId="{B61EF6D3-B870-4D0F-91FA-542D1EE5BD9F}" type="parTrans" cxnId="{DCBDF563-C7FD-4524-9979-E67BC4F19868}">
      <dgm:prSet/>
      <dgm:spPr/>
      <dgm:t>
        <a:bodyPr/>
        <a:lstStyle/>
        <a:p>
          <a:endParaRPr lang="zh-TW" altLang="en-US" sz="3200" b="0">
            <a:latin typeface="標楷體" pitchFamily="65" charset="-120"/>
            <a:ea typeface="標楷體" pitchFamily="65" charset="-120"/>
          </a:endParaRPr>
        </a:p>
      </dgm:t>
    </dgm:pt>
    <dgm:pt modelId="{5DEE8157-6C52-4A6A-ADEE-6E595541B532}" type="sibTrans" cxnId="{DCBDF563-C7FD-4524-9979-E67BC4F19868}">
      <dgm:prSet/>
      <dgm:spPr/>
      <dgm:t>
        <a:bodyPr/>
        <a:lstStyle/>
        <a:p>
          <a:endParaRPr lang="zh-TW" altLang="en-US" sz="3200" b="0">
            <a:latin typeface="標楷體" pitchFamily="65" charset="-120"/>
            <a:ea typeface="標楷體" pitchFamily="65" charset="-120"/>
          </a:endParaRPr>
        </a:p>
      </dgm:t>
    </dgm:pt>
    <dgm:pt modelId="{9F0AA773-0444-407C-BEC3-E1DDB613EF6D}">
      <dgm:prSet phldrT="[文字]" custT="1"/>
      <dgm:spPr/>
      <dgm:t>
        <a:bodyPr/>
        <a:lstStyle/>
        <a:p>
          <a:pPr marL="812800" indent="-812800"/>
          <a:r>
            <a:rPr lang="en-US" sz="3200" b="0" dirty="0" smtClean="0">
              <a:latin typeface="標楷體" pitchFamily="65" charset="-120"/>
              <a:ea typeface="標楷體" pitchFamily="65" charset="-120"/>
            </a:rPr>
            <a:t>(</a:t>
          </a:r>
          <a:r>
            <a:rPr lang="zh-TW" altLang="en-US" sz="3200" b="0" dirty="0" smtClean="0">
              <a:latin typeface="標楷體" pitchFamily="65" charset="-120"/>
              <a:ea typeface="標楷體" pitchFamily="65" charset="-120"/>
            </a:rPr>
            <a:t>三</a:t>
          </a:r>
          <a:r>
            <a:rPr lang="en-US" sz="3200" b="0" dirty="0" smtClean="0">
              <a:latin typeface="標楷體" pitchFamily="65" charset="-120"/>
              <a:ea typeface="標楷體" pitchFamily="65" charset="-120"/>
            </a:rPr>
            <a:t>)</a:t>
          </a:r>
          <a:r>
            <a:rPr lang="zh-TW" altLang="en-US" sz="3200" b="0" dirty="0" smtClean="0">
              <a:latin typeface="標楷體" pitchFamily="65" charset="-120"/>
              <a:ea typeface="標楷體" pitchFamily="65" charset="-120"/>
            </a:rPr>
            <a:t>健全國民教育輔導團或其他相關輔導體系之組織及運作</a:t>
          </a:r>
          <a:endParaRPr lang="zh-TW" altLang="en-US" sz="3200" b="0" dirty="0">
            <a:latin typeface="標楷體" pitchFamily="65" charset="-120"/>
            <a:ea typeface="標楷體" pitchFamily="65" charset="-120"/>
          </a:endParaRPr>
        </a:p>
      </dgm:t>
    </dgm:pt>
    <dgm:pt modelId="{164780F9-A1A4-47B8-B875-44289B3A2770}" type="parTrans" cxnId="{767DE121-A057-4150-B2EB-FEDFDA0BD298}">
      <dgm:prSet/>
      <dgm:spPr/>
      <dgm:t>
        <a:bodyPr/>
        <a:lstStyle/>
        <a:p>
          <a:endParaRPr lang="zh-TW" altLang="en-US" sz="3200" b="0">
            <a:latin typeface="標楷體" pitchFamily="65" charset="-120"/>
            <a:ea typeface="標楷體" pitchFamily="65" charset="-120"/>
          </a:endParaRPr>
        </a:p>
      </dgm:t>
    </dgm:pt>
    <dgm:pt modelId="{AE667B2B-1A27-404F-AA8F-66F869B13D93}" type="sibTrans" cxnId="{767DE121-A057-4150-B2EB-FEDFDA0BD298}">
      <dgm:prSet/>
      <dgm:spPr/>
      <dgm:t>
        <a:bodyPr/>
        <a:lstStyle/>
        <a:p>
          <a:endParaRPr lang="zh-TW" altLang="en-US" sz="3200" b="0">
            <a:latin typeface="標楷體" pitchFamily="65" charset="-120"/>
            <a:ea typeface="標楷體" pitchFamily="65" charset="-120"/>
          </a:endParaRPr>
        </a:p>
      </dgm:t>
    </dgm:pt>
    <dgm:pt modelId="{9FA35D38-92D2-4740-A6B3-4768E31BFE72}" type="pres">
      <dgm:prSet presAssocID="{FE8679E4-224C-4980-81BB-B95F929173DA}" presName="linear" presStyleCnt="0">
        <dgm:presLayoutVars>
          <dgm:animLvl val="lvl"/>
          <dgm:resizeHandles val="exact"/>
        </dgm:presLayoutVars>
      </dgm:prSet>
      <dgm:spPr/>
      <dgm:t>
        <a:bodyPr/>
        <a:lstStyle/>
        <a:p>
          <a:endParaRPr lang="zh-TW" altLang="en-US"/>
        </a:p>
      </dgm:t>
    </dgm:pt>
    <dgm:pt modelId="{C75A3CC6-E9CE-4AF8-9D94-F07BABCC8207}" type="pres">
      <dgm:prSet presAssocID="{C0AF6CC1-DA22-440C-B524-C53B9271CFFE}" presName="parentText" presStyleLbl="node1" presStyleIdx="0" presStyleCnt="3" custLinFactNeighborX="681" custLinFactNeighborY="22397">
        <dgm:presLayoutVars>
          <dgm:chMax val="0"/>
          <dgm:bulletEnabled val="1"/>
        </dgm:presLayoutVars>
      </dgm:prSet>
      <dgm:spPr/>
      <dgm:t>
        <a:bodyPr/>
        <a:lstStyle/>
        <a:p>
          <a:endParaRPr lang="zh-TW" altLang="en-US"/>
        </a:p>
      </dgm:t>
    </dgm:pt>
    <dgm:pt modelId="{12D5B179-5368-494F-8813-FE7F4B0E7575}" type="pres">
      <dgm:prSet presAssocID="{3D6B4773-B3F6-438C-A5EB-0DD5DD7E9C28}" presName="spacer" presStyleCnt="0"/>
      <dgm:spPr/>
    </dgm:pt>
    <dgm:pt modelId="{5A4EAC11-34C3-49F8-B201-BF1CA1F82C23}" type="pres">
      <dgm:prSet presAssocID="{2298ECF7-9FA8-47BE-BCD7-CAE22D10998D}" presName="parentText" presStyleLbl="node1" presStyleIdx="1" presStyleCnt="3">
        <dgm:presLayoutVars>
          <dgm:chMax val="0"/>
          <dgm:bulletEnabled val="1"/>
        </dgm:presLayoutVars>
      </dgm:prSet>
      <dgm:spPr/>
      <dgm:t>
        <a:bodyPr/>
        <a:lstStyle/>
        <a:p>
          <a:endParaRPr lang="zh-TW" altLang="en-US"/>
        </a:p>
      </dgm:t>
    </dgm:pt>
    <dgm:pt modelId="{A56EAD72-4ADA-4F58-B180-2424EC49850B}" type="pres">
      <dgm:prSet presAssocID="{5DEE8157-6C52-4A6A-ADEE-6E595541B532}" presName="spacer" presStyleCnt="0"/>
      <dgm:spPr/>
    </dgm:pt>
    <dgm:pt modelId="{6BC84E80-C13B-41A7-8084-35CB60D73F4C}" type="pres">
      <dgm:prSet presAssocID="{9F0AA773-0444-407C-BEC3-E1DDB613EF6D}" presName="parentText" presStyleLbl="node1" presStyleIdx="2" presStyleCnt="3">
        <dgm:presLayoutVars>
          <dgm:chMax val="0"/>
          <dgm:bulletEnabled val="1"/>
        </dgm:presLayoutVars>
      </dgm:prSet>
      <dgm:spPr/>
      <dgm:t>
        <a:bodyPr/>
        <a:lstStyle/>
        <a:p>
          <a:endParaRPr lang="zh-TW" altLang="en-US"/>
        </a:p>
      </dgm:t>
    </dgm:pt>
  </dgm:ptLst>
  <dgm:cxnLst>
    <dgm:cxn modelId="{D5D3AAC8-FF4B-4D90-A4DC-0FE8DD50228C}" type="presOf" srcId="{2298ECF7-9FA8-47BE-BCD7-CAE22D10998D}" destId="{5A4EAC11-34C3-49F8-B201-BF1CA1F82C23}" srcOrd="0" destOrd="0" presId="urn:microsoft.com/office/officeart/2005/8/layout/vList2"/>
    <dgm:cxn modelId="{00B2D3F1-DBB6-412B-ACC8-EE8AD143F24C}" type="presOf" srcId="{9F0AA773-0444-407C-BEC3-E1DDB613EF6D}" destId="{6BC84E80-C13B-41A7-8084-35CB60D73F4C}" srcOrd="0" destOrd="0" presId="urn:microsoft.com/office/officeart/2005/8/layout/vList2"/>
    <dgm:cxn modelId="{35508348-4496-40D3-AD0C-8D651CE738E1}" type="presOf" srcId="{FE8679E4-224C-4980-81BB-B95F929173DA}" destId="{9FA35D38-92D2-4740-A6B3-4768E31BFE72}" srcOrd="0" destOrd="0" presId="urn:microsoft.com/office/officeart/2005/8/layout/vList2"/>
    <dgm:cxn modelId="{767DE121-A057-4150-B2EB-FEDFDA0BD298}" srcId="{FE8679E4-224C-4980-81BB-B95F929173DA}" destId="{9F0AA773-0444-407C-BEC3-E1DDB613EF6D}" srcOrd="2" destOrd="0" parTransId="{164780F9-A1A4-47B8-B875-44289B3A2770}" sibTransId="{AE667B2B-1A27-404F-AA8F-66F869B13D93}"/>
    <dgm:cxn modelId="{A7474782-1824-4661-BFEB-C11CD4E1606E}" srcId="{FE8679E4-224C-4980-81BB-B95F929173DA}" destId="{C0AF6CC1-DA22-440C-B524-C53B9271CFFE}" srcOrd="0" destOrd="0" parTransId="{24110CE4-3EEE-4EC3-9650-6DA0A3164312}" sibTransId="{3D6B4773-B3F6-438C-A5EB-0DD5DD7E9C28}"/>
    <dgm:cxn modelId="{DCBDF563-C7FD-4524-9979-E67BC4F19868}" srcId="{FE8679E4-224C-4980-81BB-B95F929173DA}" destId="{2298ECF7-9FA8-47BE-BCD7-CAE22D10998D}" srcOrd="1" destOrd="0" parTransId="{B61EF6D3-B870-4D0F-91FA-542D1EE5BD9F}" sibTransId="{5DEE8157-6C52-4A6A-ADEE-6E595541B532}"/>
    <dgm:cxn modelId="{5AAC8A60-9D3A-4CF8-A69B-419C36565EBD}" type="presOf" srcId="{C0AF6CC1-DA22-440C-B524-C53B9271CFFE}" destId="{C75A3CC6-E9CE-4AF8-9D94-F07BABCC8207}" srcOrd="0" destOrd="0" presId="urn:microsoft.com/office/officeart/2005/8/layout/vList2"/>
    <dgm:cxn modelId="{81492FDD-3A8A-4E90-95AE-BD43CE0D0D2A}" type="presParOf" srcId="{9FA35D38-92D2-4740-A6B3-4768E31BFE72}" destId="{C75A3CC6-E9CE-4AF8-9D94-F07BABCC8207}" srcOrd="0" destOrd="0" presId="urn:microsoft.com/office/officeart/2005/8/layout/vList2"/>
    <dgm:cxn modelId="{4037E14F-2688-4FA0-A81D-C05374AAC675}" type="presParOf" srcId="{9FA35D38-92D2-4740-A6B3-4768E31BFE72}" destId="{12D5B179-5368-494F-8813-FE7F4B0E7575}" srcOrd="1" destOrd="0" presId="urn:microsoft.com/office/officeart/2005/8/layout/vList2"/>
    <dgm:cxn modelId="{1FE5A451-8EC2-484F-B9F9-3D79B5BCB04B}" type="presParOf" srcId="{9FA35D38-92D2-4740-A6B3-4768E31BFE72}" destId="{5A4EAC11-34C3-49F8-B201-BF1CA1F82C23}" srcOrd="2" destOrd="0" presId="urn:microsoft.com/office/officeart/2005/8/layout/vList2"/>
    <dgm:cxn modelId="{D3F9C7FA-2B82-44F2-AB38-A54917B0B0DA}" type="presParOf" srcId="{9FA35D38-92D2-4740-A6B3-4768E31BFE72}" destId="{A56EAD72-4ADA-4F58-B180-2424EC49850B}" srcOrd="3" destOrd="0" presId="urn:microsoft.com/office/officeart/2005/8/layout/vList2"/>
    <dgm:cxn modelId="{49333871-DA5C-4A25-8568-A08C5B2A8DD2}" type="presParOf" srcId="{9FA35D38-92D2-4740-A6B3-4768E31BFE72}" destId="{6BC84E80-C13B-41A7-8084-35CB60D73F4C}"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DEB94C-4991-4CE4-8D01-E924484EF11A}" type="doc">
      <dgm:prSet loTypeId="urn:microsoft.com/office/officeart/2005/8/layout/cycle6" loCatId="cycle" qsTypeId="urn:microsoft.com/office/officeart/2005/8/quickstyle/3d1" qsCatId="3D" csTypeId="urn:microsoft.com/office/officeart/2005/8/colors/colorful4" csCatId="colorful" phldr="1"/>
      <dgm:spPr/>
      <dgm:t>
        <a:bodyPr/>
        <a:lstStyle/>
        <a:p>
          <a:endParaRPr lang="zh-TW" altLang="en-US"/>
        </a:p>
      </dgm:t>
    </dgm:pt>
    <dgm:pt modelId="{E1CDCA65-3EB9-4535-9EDE-B08748EE4B0A}">
      <dgm:prSet phldrT="[文字]"/>
      <dgm:spPr/>
      <dgm:t>
        <a:bodyPr/>
        <a:lstStyle/>
        <a:p>
          <a:r>
            <a:rPr lang="zh-TW" altLang="en-US" dirty="0" smtClean="0"/>
            <a:t>整合性</a:t>
          </a:r>
          <a:endParaRPr lang="zh-TW" altLang="en-US" dirty="0"/>
        </a:p>
      </dgm:t>
    </dgm:pt>
    <dgm:pt modelId="{0E179E83-ECDC-4AA9-AC51-1B26610AD932}" type="parTrans" cxnId="{3EC0F1EF-E693-421B-8CDD-416526C6BF52}">
      <dgm:prSet/>
      <dgm:spPr/>
      <dgm:t>
        <a:bodyPr/>
        <a:lstStyle/>
        <a:p>
          <a:endParaRPr lang="zh-TW" altLang="en-US"/>
        </a:p>
      </dgm:t>
    </dgm:pt>
    <dgm:pt modelId="{0D1ECCDF-0F6B-4B7D-8EBE-E2FBC1FD800D}" type="sibTrans" cxnId="{3EC0F1EF-E693-421B-8CDD-416526C6BF52}">
      <dgm:prSet/>
      <dgm:spPr/>
      <dgm:t>
        <a:bodyPr/>
        <a:lstStyle/>
        <a:p>
          <a:endParaRPr lang="zh-TW" altLang="en-US"/>
        </a:p>
      </dgm:t>
    </dgm:pt>
    <dgm:pt modelId="{EA9B4510-B1FF-4A16-867F-D34085FAF533}">
      <dgm:prSet phldrT="[文字]"/>
      <dgm:spPr/>
      <dgm:t>
        <a:bodyPr/>
        <a:lstStyle/>
        <a:p>
          <a:r>
            <a:rPr lang="zh-TW" altLang="en-US" dirty="0" smtClean="0"/>
            <a:t>系統性</a:t>
          </a:r>
          <a:endParaRPr lang="zh-TW" altLang="en-US" dirty="0"/>
        </a:p>
      </dgm:t>
    </dgm:pt>
    <dgm:pt modelId="{ED30F022-DE34-46FE-B8AB-FBCBD3AA131D}" type="parTrans" cxnId="{8BEC38FB-C40C-42DB-887E-B138DCB96C21}">
      <dgm:prSet/>
      <dgm:spPr/>
      <dgm:t>
        <a:bodyPr/>
        <a:lstStyle/>
        <a:p>
          <a:endParaRPr lang="zh-TW" altLang="en-US"/>
        </a:p>
      </dgm:t>
    </dgm:pt>
    <dgm:pt modelId="{4DB8BA3F-4661-45B8-A68B-3A238007F676}" type="sibTrans" cxnId="{8BEC38FB-C40C-42DB-887E-B138DCB96C21}">
      <dgm:prSet/>
      <dgm:spPr/>
      <dgm:t>
        <a:bodyPr/>
        <a:lstStyle/>
        <a:p>
          <a:endParaRPr lang="zh-TW" altLang="en-US"/>
        </a:p>
      </dgm:t>
    </dgm:pt>
    <dgm:pt modelId="{F05D5943-9038-494E-BAD3-FF1011311806}">
      <dgm:prSet phldrT="[文字]"/>
      <dgm:spPr/>
      <dgm:t>
        <a:bodyPr/>
        <a:lstStyle/>
        <a:p>
          <a:r>
            <a:rPr lang="zh-TW" altLang="en-US" dirty="0" smtClean="0"/>
            <a:t>支持性</a:t>
          </a:r>
          <a:endParaRPr lang="zh-TW" altLang="en-US" dirty="0"/>
        </a:p>
      </dgm:t>
    </dgm:pt>
    <dgm:pt modelId="{CE580220-EEB2-4223-A971-5DA354216D2D}" type="parTrans" cxnId="{625F66FF-7362-4F13-81A5-4EB4B8088270}">
      <dgm:prSet/>
      <dgm:spPr/>
      <dgm:t>
        <a:bodyPr/>
        <a:lstStyle/>
        <a:p>
          <a:endParaRPr lang="zh-TW" altLang="en-US"/>
        </a:p>
      </dgm:t>
    </dgm:pt>
    <dgm:pt modelId="{BB13104E-F064-41C5-8526-12B2CD56460E}" type="sibTrans" cxnId="{625F66FF-7362-4F13-81A5-4EB4B8088270}">
      <dgm:prSet/>
      <dgm:spPr/>
      <dgm:t>
        <a:bodyPr/>
        <a:lstStyle/>
        <a:p>
          <a:endParaRPr lang="zh-TW" altLang="en-US"/>
        </a:p>
      </dgm:t>
    </dgm:pt>
    <dgm:pt modelId="{0EB7EBF3-ECE7-4566-898A-0765FF106DAF}">
      <dgm:prSet phldrT="[文字]"/>
      <dgm:spPr/>
      <dgm:t>
        <a:bodyPr/>
        <a:lstStyle/>
        <a:p>
          <a:r>
            <a:rPr lang="zh-TW" altLang="en-US" dirty="0" smtClean="0"/>
            <a:t>有效性</a:t>
          </a:r>
          <a:endParaRPr lang="zh-TW" altLang="en-US" dirty="0"/>
        </a:p>
      </dgm:t>
    </dgm:pt>
    <dgm:pt modelId="{AD792367-8932-47C8-BD70-69F40C490488}" type="parTrans" cxnId="{E9139147-5E86-4BF9-A1CC-E4F569BA55D6}">
      <dgm:prSet/>
      <dgm:spPr/>
      <dgm:t>
        <a:bodyPr/>
        <a:lstStyle/>
        <a:p>
          <a:endParaRPr lang="zh-TW" altLang="en-US"/>
        </a:p>
      </dgm:t>
    </dgm:pt>
    <dgm:pt modelId="{A463B9DC-409B-4C27-BF01-098DDB06171A}" type="sibTrans" cxnId="{E9139147-5E86-4BF9-A1CC-E4F569BA55D6}">
      <dgm:prSet/>
      <dgm:spPr/>
      <dgm:t>
        <a:bodyPr/>
        <a:lstStyle/>
        <a:p>
          <a:endParaRPr lang="zh-TW" altLang="en-US"/>
        </a:p>
      </dgm:t>
    </dgm:pt>
    <dgm:pt modelId="{690FD72B-49B7-492E-A683-E4E15969F925}">
      <dgm:prSet phldrT="[文字]"/>
      <dgm:spPr/>
      <dgm:t>
        <a:bodyPr/>
        <a:lstStyle/>
        <a:p>
          <a:r>
            <a:rPr lang="zh-TW" altLang="en-US" dirty="0" smtClean="0"/>
            <a:t>永續性</a:t>
          </a:r>
          <a:endParaRPr lang="zh-TW" altLang="en-US" dirty="0"/>
        </a:p>
      </dgm:t>
    </dgm:pt>
    <dgm:pt modelId="{02323F4B-3C73-4BB0-8423-74528E7685F5}" type="parTrans" cxnId="{3188732B-1BE8-43FD-9455-FFCE53278CAB}">
      <dgm:prSet/>
      <dgm:spPr/>
      <dgm:t>
        <a:bodyPr/>
        <a:lstStyle/>
        <a:p>
          <a:endParaRPr lang="zh-TW" altLang="en-US"/>
        </a:p>
      </dgm:t>
    </dgm:pt>
    <dgm:pt modelId="{5B800C4C-77E6-4472-B7D7-7333F1A47DE9}" type="sibTrans" cxnId="{3188732B-1BE8-43FD-9455-FFCE53278CAB}">
      <dgm:prSet/>
      <dgm:spPr/>
      <dgm:t>
        <a:bodyPr/>
        <a:lstStyle/>
        <a:p>
          <a:endParaRPr lang="zh-TW" altLang="en-US"/>
        </a:p>
      </dgm:t>
    </dgm:pt>
    <dgm:pt modelId="{52CB5891-A023-46B9-B498-17A5C71ADCC6}">
      <dgm:prSet/>
      <dgm:spPr/>
      <dgm:t>
        <a:bodyPr/>
        <a:lstStyle/>
        <a:p>
          <a:r>
            <a:rPr lang="zh-TW" altLang="en-US" dirty="0" smtClean="0"/>
            <a:t>專業性</a:t>
          </a:r>
          <a:endParaRPr lang="zh-TW" altLang="en-US" dirty="0"/>
        </a:p>
      </dgm:t>
    </dgm:pt>
    <dgm:pt modelId="{36102BBF-C333-40DE-BD28-EA897384E36A}" type="parTrans" cxnId="{7615678A-6F0F-49D3-9A10-2A21F00F52C0}">
      <dgm:prSet/>
      <dgm:spPr/>
      <dgm:t>
        <a:bodyPr/>
        <a:lstStyle/>
        <a:p>
          <a:endParaRPr lang="zh-TW" altLang="en-US"/>
        </a:p>
      </dgm:t>
    </dgm:pt>
    <dgm:pt modelId="{30391E98-0AC7-46D9-BD75-0783CB9F97E1}" type="sibTrans" cxnId="{7615678A-6F0F-49D3-9A10-2A21F00F52C0}">
      <dgm:prSet/>
      <dgm:spPr/>
      <dgm:t>
        <a:bodyPr/>
        <a:lstStyle/>
        <a:p>
          <a:endParaRPr lang="zh-TW" altLang="en-US"/>
        </a:p>
      </dgm:t>
    </dgm:pt>
    <dgm:pt modelId="{40799012-CBCF-4B96-B6CE-22AC0DDE5094}" type="pres">
      <dgm:prSet presAssocID="{12DEB94C-4991-4CE4-8D01-E924484EF11A}" presName="cycle" presStyleCnt="0">
        <dgm:presLayoutVars>
          <dgm:dir/>
          <dgm:resizeHandles val="exact"/>
        </dgm:presLayoutVars>
      </dgm:prSet>
      <dgm:spPr/>
      <dgm:t>
        <a:bodyPr/>
        <a:lstStyle/>
        <a:p>
          <a:endParaRPr lang="zh-TW" altLang="en-US"/>
        </a:p>
      </dgm:t>
    </dgm:pt>
    <dgm:pt modelId="{38FA9AAC-6D6C-4A3E-AC59-C78F0A6D2816}" type="pres">
      <dgm:prSet presAssocID="{E1CDCA65-3EB9-4535-9EDE-B08748EE4B0A}" presName="node" presStyleLbl="node1" presStyleIdx="0" presStyleCnt="6">
        <dgm:presLayoutVars>
          <dgm:bulletEnabled val="1"/>
        </dgm:presLayoutVars>
      </dgm:prSet>
      <dgm:spPr/>
      <dgm:t>
        <a:bodyPr/>
        <a:lstStyle/>
        <a:p>
          <a:endParaRPr lang="zh-TW" altLang="en-US"/>
        </a:p>
      </dgm:t>
    </dgm:pt>
    <dgm:pt modelId="{CF3D4AF4-998A-4C62-817A-7C44CBE015C0}" type="pres">
      <dgm:prSet presAssocID="{E1CDCA65-3EB9-4535-9EDE-B08748EE4B0A}" presName="spNode" presStyleCnt="0"/>
      <dgm:spPr/>
    </dgm:pt>
    <dgm:pt modelId="{A7D66364-E7E0-4BA5-8DB2-78D0E8731A47}" type="pres">
      <dgm:prSet presAssocID="{0D1ECCDF-0F6B-4B7D-8EBE-E2FBC1FD800D}" presName="sibTrans" presStyleLbl="sibTrans1D1" presStyleIdx="0" presStyleCnt="6"/>
      <dgm:spPr/>
      <dgm:t>
        <a:bodyPr/>
        <a:lstStyle/>
        <a:p>
          <a:endParaRPr lang="zh-TW" altLang="en-US"/>
        </a:p>
      </dgm:t>
    </dgm:pt>
    <dgm:pt modelId="{DD4630A3-F3F3-468C-B357-7E70078096AF}" type="pres">
      <dgm:prSet presAssocID="{52CB5891-A023-46B9-B498-17A5C71ADCC6}" presName="node" presStyleLbl="node1" presStyleIdx="1" presStyleCnt="6">
        <dgm:presLayoutVars>
          <dgm:bulletEnabled val="1"/>
        </dgm:presLayoutVars>
      </dgm:prSet>
      <dgm:spPr/>
      <dgm:t>
        <a:bodyPr/>
        <a:lstStyle/>
        <a:p>
          <a:endParaRPr lang="zh-TW" altLang="en-US"/>
        </a:p>
      </dgm:t>
    </dgm:pt>
    <dgm:pt modelId="{6A64A966-D00E-45E4-9325-48B8E69FD3E2}" type="pres">
      <dgm:prSet presAssocID="{52CB5891-A023-46B9-B498-17A5C71ADCC6}" presName="spNode" presStyleCnt="0"/>
      <dgm:spPr/>
    </dgm:pt>
    <dgm:pt modelId="{F5903BCD-C917-4276-9D16-E2E6C0F22D93}" type="pres">
      <dgm:prSet presAssocID="{30391E98-0AC7-46D9-BD75-0783CB9F97E1}" presName="sibTrans" presStyleLbl="sibTrans1D1" presStyleIdx="1" presStyleCnt="6"/>
      <dgm:spPr/>
      <dgm:t>
        <a:bodyPr/>
        <a:lstStyle/>
        <a:p>
          <a:endParaRPr lang="zh-TW" altLang="en-US"/>
        </a:p>
      </dgm:t>
    </dgm:pt>
    <dgm:pt modelId="{168F8A7F-5B6B-49B9-8C57-AFF8797022BD}" type="pres">
      <dgm:prSet presAssocID="{EA9B4510-B1FF-4A16-867F-D34085FAF533}" presName="node" presStyleLbl="node1" presStyleIdx="2" presStyleCnt="6">
        <dgm:presLayoutVars>
          <dgm:bulletEnabled val="1"/>
        </dgm:presLayoutVars>
      </dgm:prSet>
      <dgm:spPr/>
      <dgm:t>
        <a:bodyPr/>
        <a:lstStyle/>
        <a:p>
          <a:endParaRPr lang="zh-TW" altLang="en-US"/>
        </a:p>
      </dgm:t>
    </dgm:pt>
    <dgm:pt modelId="{6D4B8C82-24E9-45B0-A676-810ED841A6A0}" type="pres">
      <dgm:prSet presAssocID="{EA9B4510-B1FF-4A16-867F-D34085FAF533}" presName="spNode" presStyleCnt="0"/>
      <dgm:spPr/>
    </dgm:pt>
    <dgm:pt modelId="{7A96857C-3DF8-416B-97B9-F435963B386A}" type="pres">
      <dgm:prSet presAssocID="{4DB8BA3F-4661-45B8-A68B-3A238007F676}" presName="sibTrans" presStyleLbl="sibTrans1D1" presStyleIdx="2" presStyleCnt="6"/>
      <dgm:spPr/>
      <dgm:t>
        <a:bodyPr/>
        <a:lstStyle/>
        <a:p>
          <a:endParaRPr lang="zh-TW" altLang="en-US"/>
        </a:p>
      </dgm:t>
    </dgm:pt>
    <dgm:pt modelId="{70FE3C21-07C3-443C-924B-F43F2A67E44D}" type="pres">
      <dgm:prSet presAssocID="{F05D5943-9038-494E-BAD3-FF1011311806}" presName="node" presStyleLbl="node1" presStyleIdx="3" presStyleCnt="6">
        <dgm:presLayoutVars>
          <dgm:bulletEnabled val="1"/>
        </dgm:presLayoutVars>
      </dgm:prSet>
      <dgm:spPr/>
      <dgm:t>
        <a:bodyPr/>
        <a:lstStyle/>
        <a:p>
          <a:endParaRPr lang="zh-TW" altLang="en-US"/>
        </a:p>
      </dgm:t>
    </dgm:pt>
    <dgm:pt modelId="{D19F7008-3C6E-426D-87A7-EFADFEB6D02F}" type="pres">
      <dgm:prSet presAssocID="{F05D5943-9038-494E-BAD3-FF1011311806}" presName="spNode" presStyleCnt="0"/>
      <dgm:spPr/>
    </dgm:pt>
    <dgm:pt modelId="{94EFBCAF-0E49-4B5D-9B56-41777537C6F0}" type="pres">
      <dgm:prSet presAssocID="{BB13104E-F064-41C5-8526-12B2CD56460E}" presName="sibTrans" presStyleLbl="sibTrans1D1" presStyleIdx="3" presStyleCnt="6"/>
      <dgm:spPr/>
      <dgm:t>
        <a:bodyPr/>
        <a:lstStyle/>
        <a:p>
          <a:endParaRPr lang="zh-TW" altLang="en-US"/>
        </a:p>
      </dgm:t>
    </dgm:pt>
    <dgm:pt modelId="{08096E8A-A70A-4BC7-A0F9-F66CAE04A433}" type="pres">
      <dgm:prSet presAssocID="{0EB7EBF3-ECE7-4566-898A-0765FF106DAF}" presName="node" presStyleLbl="node1" presStyleIdx="4" presStyleCnt="6">
        <dgm:presLayoutVars>
          <dgm:bulletEnabled val="1"/>
        </dgm:presLayoutVars>
      </dgm:prSet>
      <dgm:spPr/>
      <dgm:t>
        <a:bodyPr/>
        <a:lstStyle/>
        <a:p>
          <a:endParaRPr lang="zh-TW" altLang="en-US"/>
        </a:p>
      </dgm:t>
    </dgm:pt>
    <dgm:pt modelId="{2158E322-1740-4F3E-BD6C-FBB52CD5B0CF}" type="pres">
      <dgm:prSet presAssocID="{0EB7EBF3-ECE7-4566-898A-0765FF106DAF}" presName="spNode" presStyleCnt="0"/>
      <dgm:spPr/>
    </dgm:pt>
    <dgm:pt modelId="{9892D7D4-44EA-4B8D-B9B0-5BDB4417FB41}" type="pres">
      <dgm:prSet presAssocID="{A463B9DC-409B-4C27-BF01-098DDB06171A}" presName="sibTrans" presStyleLbl="sibTrans1D1" presStyleIdx="4" presStyleCnt="6"/>
      <dgm:spPr/>
      <dgm:t>
        <a:bodyPr/>
        <a:lstStyle/>
        <a:p>
          <a:endParaRPr lang="zh-TW" altLang="en-US"/>
        </a:p>
      </dgm:t>
    </dgm:pt>
    <dgm:pt modelId="{C9DF6BD9-AC9A-4B51-844F-4A937A09BF91}" type="pres">
      <dgm:prSet presAssocID="{690FD72B-49B7-492E-A683-E4E15969F925}" presName="node" presStyleLbl="node1" presStyleIdx="5" presStyleCnt="6">
        <dgm:presLayoutVars>
          <dgm:bulletEnabled val="1"/>
        </dgm:presLayoutVars>
      </dgm:prSet>
      <dgm:spPr/>
      <dgm:t>
        <a:bodyPr/>
        <a:lstStyle/>
        <a:p>
          <a:endParaRPr lang="zh-TW" altLang="en-US"/>
        </a:p>
      </dgm:t>
    </dgm:pt>
    <dgm:pt modelId="{5FD0EC65-D156-42A1-A794-DE7C61657E40}" type="pres">
      <dgm:prSet presAssocID="{690FD72B-49B7-492E-A683-E4E15969F925}" presName="spNode" presStyleCnt="0"/>
      <dgm:spPr/>
    </dgm:pt>
    <dgm:pt modelId="{0FD08C16-8A2D-40C3-BBA5-EB4E93CE0A96}" type="pres">
      <dgm:prSet presAssocID="{5B800C4C-77E6-4472-B7D7-7333F1A47DE9}" presName="sibTrans" presStyleLbl="sibTrans1D1" presStyleIdx="5" presStyleCnt="6"/>
      <dgm:spPr/>
      <dgm:t>
        <a:bodyPr/>
        <a:lstStyle/>
        <a:p>
          <a:endParaRPr lang="zh-TW" altLang="en-US"/>
        </a:p>
      </dgm:t>
    </dgm:pt>
  </dgm:ptLst>
  <dgm:cxnLst>
    <dgm:cxn modelId="{A6BDCA20-5CD0-4C97-9789-CDF059045ABE}" type="presOf" srcId="{690FD72B-49B7-492E-A683-E4E15969F925}" destId="{C9DF6BD9-AC9A-4B51-844F-4A937A09BF91}" srcOrd="0" destOrd="0" presId="urn:microsoft.com/office/officeart/2005/8/layout/cycle6"/>
    <dgm:cxn modelId="{3188732B-1BE8-43FD-9455-FFCE53278CAB}" srcId="{12DEB94C-4991-4CE4-8D01-E924484EF11A}" destId="{690FD72B-49B7-492E-A683-E4E15969F925}" srcOrd="5" destOrd="0" parTransId="{02323F4B-3C73-4BB0-8423-74528E7685F5}" sibTransId="{5B800C4C-77E6-4472-B7D7-7333F1A47DE9}"/>
    <dgm:cxn modelId="{DD4B8064-62F2-4611-BB07-4D4244CFBFF4}" type="presOf" srcId="{EA9B4510-B1FF-4A16-867F-D34085FAF533}" destId="{168F8A7F-5B6B-49B9-8C57-AFF8797022BD}" srcOrd="0" destOrd="0" presId="urn:microsoft.com/office/officeart/2005/8/layout/cycle6"/>
    <dgm:cxn modelId="{81A453D1-57DC-4D09-ADF2-F774DA122878}" type="presOf" srcId="{30391E98-0AC7-46D9-BD75-0783CB9F97E1}" destId="{F5903BCD-C917-4276-9D16-E2E6C0F22D93}" srcOrd="0" destOrd="0" presId="urn:microsoft.com/office/officeart/2005/8/layout/cycle6"/>
    <dgm:cxn modelId="{25633CCB-C049-4644-B51D-FA58BDCEE26A}" type="presOf" srcId="{E1CDCA65-3EB9-4535-9EDE-B08748EE4B0A}" destId="{38FA9AAC-6D6C-4A3E-AC59-C78F0A6D2816}" srcOrd="0" destOrd="0" presId="urn:microsoft.com/office/officeart/2005/8/layout/cycle6"/>
    <dgm:cxn modelId="{F5540389-0059-4998-8F3B-4FB020644C72}" type="presOf" srcId="{F05D5943-9038-494E-BAD3-FF1011311806}" destId="{70FE3C21-07C3-443C-924B-F43F2A67E44D}" srcOrd="0" destOrd="0" presId="urn:microsoft.com/office/officeart/2005/8/layout/cycle6"/>
    <dgm:cxn modelId="{8BEC38FB-C40C-42DB-887E-B138DCB96C21}" srcId="{12DEB94C-4991-4CE4-8D01-E924484EF11A}" destId="{EA9B4510-B1FF-4A16-867F-D34085FAF533}" srcOrd="2" destOrd="0" parTransId="{ED30F022-DE34-46FE-B8AB-FBCBD3AA131D}" sibTransId="{4DB8BA3F-4661-45B8-A68B-3A238007F676}"/>
    <dgm:cxn modelId="{E9139147-5E86-4BF9-A1CC-E4F569BA55D6}" srcId="{12DEB94C-4991-4CE4-8D01-E924484EF11A}" destId="{0EB7EBF3-ECE7-4566-898A-0765FF106DAF}" srcOrd="4" destOrd="0" parTransId="{AD792367-8932-47C8-BD70-69F40C490488}" sibTransId="{A463B9DC-409B-4C27-BF01-098DDB06171A}"/>
    <dgm:cxn modelId="{E4A1E7ED-FB80-4105-BD2F-A9CDDE3B7161}" type="presOf" srcId="{4DB8BA3F-4661-45B8-A68B-3A238007F676}" destId="{7A96857C-3DF8-416B-97B9-F435963B386A}" srcOrd="0" destOrd="0" presId="urn:microsoft.com/office/officeart/2005/8/layout/cycle6"/>
    <dgm:cxn modelId="{7615678A-6F0F-49D3-9A10-2A21F00F52C0}" srcId="{12DEB94C-4991-4CE4-8D01-E924484EF11A}" destId="{52CB5891-A023-46B9-B498-17A5C71ADCC6}" srcOrd="1" destOrd="0" parTransId="{36102BBF-C333-40DE-BD28-EA897384E36A}" sibTransId="{30391E98-0AC7-46D9-BD75-0783CB9F97E1}"/>
    <dgm:cxn modelId="{FE40A30F-B47F-4401-B6FC-2C53B55E9E7C}" type="presOf" srcId="{0EB7EBF3-ECE7-4566-898A-0765FF106DAF}" destId="{08096E8A-A70A-4BC7-A0F9-F66CAE04A433}" srcOrd="0" destOrd="0" presId="urn:microsoft.com/office/officeart/2005/8/layout/cycle6"/>
    <dgm:cxn modelId="{B8B1A885-A834-4F3B-983E-CD254A02DB55}" type="presOf" srcId="{52CB5891-A023-46B9-B498-17A5C71ADCC6}" destId="{DD4630A3-F3F3-468C-B357-7E70078096AF}" srcOrd="0" destOrd="0" presId="urn:microsoft.com/office/officeart/2005/8/layout/cycle6"/>
    <dgm:cxn modelId="{71FA8412-BDCF-4AC4-B366-91488C9A8B31}" type="presOf" srcId="{A463B9DC-409B-4C27-BF01-098DDB06171A}" destId="{9892D7D4-44EA-4B8D-B9B0-5BDB4417FB41}" srcOrd="0" destOrd="0" presId="urn:microsoft.com/office/officeart/2005/8/layout/cycle6"/>
    <dgm:cxn modelId="{DC86972F-95D7-433A-84AD-80133F480B64}" type="presOf" srcId="{0D1ECCDF-0F6B-4B7D-8EBE-E2FBC1FD800D}" destId="{A7D66364-E7E0-4BA5-8DB2-78D0E8731A47}" srcOrd="0" destOrd="0" presId="urn:microsoft.com/office/officeart/2005/8/layout/cycle6"/>
    <dgm:cxn modelId="{3EC0F1EF-E693-421B-8CDD-416526C6BF52}" srcId="{12DEB94C-4991-4CE4-8D01-E924484EF11A}" destId="{E1CDCA65-3EB9-4535-9EDE-B08748EE4B0A}" srcOrd="0" destOrd="0" parTransId="{0E179E83-ECDC-4AA9-AC51-1B26610AD932}" sibTransId="{0D1ECCDF-0F6B-4B7D-8EBE-E2FBC1FD800D}"/>
    <dgm:cxn modelId="{625F66FF-7362-4F13-81A5-4EB4B8088270}" srcId="{12DEB94C-4991-4CE4-8D01-E924484EF11A}" destId="{F05D5943-9038-494E-BAD3-FF1011311806}" srcOrd="3" destOrd="0" parTransId="{CE580220-EEB2-4223-A971-5DA354216D2D}" sibTransId="{BB13104E-F064-41C5-8526-12B2CD56460E}"/>
    <dgm:cxn modelId="{832AFFB3-3E18-4685-A28E-1C77EE9EC807}" type="presOf" srcId="{12DEB94C-4991-4CE4-8D01-E924484EF11A}" destId="{40799012-CBCF-4B96-B6CE-22AC0DDE5094}" srcOrd="0" destOrd="0" presId="urn:microsoft.com/office/officeart/2005/8/layout/cycle6"/>
    <dgm:cxn modelId="{1027AC8B-56DD-49BB-9FA1-588111A8AEF7}" type="presOf" srcId="{BB13104E-F064-41C5-8526-12B2CD56460E}" destId="{94EFBCAF-0E49-4B5D-9B56-41777537C6F0}" srcOrd="0" destOrd="0" presId="urn:microsoft.com/office/officeart/2005/8/layout/cycle6"/>
    <dgm:cxn modelId="{98D78591-A17D-45F6-9083-630F5C5822F3}" type="presOf" srcId="{5B800C4C-77E6-4472-B7D7-7333F1A47DE9}" destId="{0FD08C16-8A2D-40C3-BBA5-EB4E93CE0A96}" srcOrd="0" destOrd="0" presId="urn:microsoft.com/office/officeart/2005/8/layout/cycle6"/>
    <dgm:cxn modelId="{1AB791CF-7643-449E-8954-3138CDBDCFC8}" type="presParOf" srcId="{40799012-CBCF-4B96-B6CE-22AC0DDE5094}" destId="{38FA9AAC-6D6C-4A3E-AC59-C78F0A6D2816}" srcOrd="0" destOrd="0" presId="urn:microsoft.com/office/officeart/2005/8/layout/cycle6"/>
    <dgm:cxn modelId="{FD8C4588-DA69-4335-84DA-5F7E5A73EDBE}" type="presParOf" srcId="{40799012-CBCF-4B96-B6CE-22AC0DDE5094}" destId="{CF3D4AF4-998A-4C62-817A-7C44CBE015C0}" srcOrd="1" destOrd="0" presId="urn:microsoft.com/office/officeart/2005/8/layout/cycle6"/>
    <dgm:cxn modelId="{671E14ED-8497-42E1-ADDE-B3C8679D8A45}" type="presParOf" srcId="{40799012-CBCF-4B96-B6CE-22AC0DDE5094}" destId="{A7D66364-E7E0-4BA5-8DB2-78D0E8731A47}" srcOrd="2" destOrd="0" presId="urn:microsoft.com/office/officeart/2005/8/layout/cycle6"/>
    <dgm:cxn modelId="{97309678-BA71-4B7E-A79A-5A2E44BB87CF}" type="presParOf" srcId="{40799012-CBCF-4B96-B6CE-22AC0DDE5094}" destId="{DD4630A3-F3F3-468C-B357-7E70078096AF}" srcOrd="3" destOrd="0" presId="urn:microsoft.com/office/officeart/2005/8/layout/cycle6"/>
    <dgm:cxn modelId="{36F53EC1-C342-43CA-96A5-D0201164E047}" type="presParOf" srcId="{40799012-CBCF-4B96-B6CE-22AC0DDE5094}" destId="{6A64A966-D00E-45E4-9325-48B8E69FD3E2}" srcOrd="4" destOrd="0" presId="urn:microsoft.com/office/officeart/2005/8/layout/cycle6"/>
    <dgm:cxn modelId="{5AE22AAD-F984-4E50-801B-6E1A88EB727F}" type="presParOf" srcId="{40799012-CBCF-4B96-B6CE-22AC0DDE5094}" destId="{F5903BCD-C917-4276-9D16-E2E6C0F22D93}" srcOrd="5" destOrd="0" presId="urn:microsoft.com/office/officeart/2005/8/layout/cycle6"/>
    <dgm:cxn modelId="{329E96A5-FD53-4D14-9BA8-B5BADA62C53D}" type="presParOf" srcId="{40799012-CBCF-4B96-B6CE-22AC0DDE5094}" destId="{168F8A7F-5B6B-49B9-8C57-AFF8797022BD}" srcOrd="6" destOrd="0" presId="urn:microsoft.com/office/officeart/2005/8/layout/cycle6"/>
    <dgm:cxn modelId="{B13F5330-F76F-4988-888D-E3278657FC86}" type="presParOf" srcId="{40799012-CBCF-4B96-B6CE-22AC0DDE5094}" destId="{6D4B8C82-24E9-45B0-A676-810ED841A6A0}" srcOrd="7" destOrd="0" presId="urn:microsoft.com/office/officeart/2005/8/layout/cycle6"/>
    <dgm:cxn modelId="{D2DF9CD5-7818-434F-AD16-E2D018A6A5D7}" type="presParOf" srcId="{40799012-CBCF-4B96-B6CE-22AC0DDE5094}" destId="{7A96857C-3DF8-416B-97B9-F435963B386A}" srcOrd="8" destOrd="0" presId="urn:microsoft.com/office/officeart/2005/8/layout/cycle6"/>
    <dgm:cxn modelId="{03CB8B20-70E6-4A27-9778-7A1B35395572}" type="presParOf" srcId="{40799012-CBCF-4B96-B6CE-22AC0DDE5094}" destId="{70FE3C21-07C3-443C-924B-F43F2A67E44D}" srcOrd="9" destOrd="0" presId="urn:microsoft.com/office/officeart/2005/8/layout/cycle6"/>
    <dgm:cxn modelId="{DA714B96-750C-40FD-A0D2-588A4959E2A6}" type="presParOf" srcId="{40799012-CBCF-4B96-B6CE-22AC0DDE5094}" destId="{D19F7008-3C6E-426D-87A7-EFADFEB6D02F}" srcOrd="10" destOrd="0" presId="urn:microsoft.com/office/officeart/2005/8/layout/cycle6"/>
    <dgm:cxn modelId="{59C4E6A1-92B7-4FDD-AD5D-A3204EF68D63}" type="presParOf" srcId="{40799012-CBCF-4B96-B6CE-22AC0DDE5094}" destId="{94EFBCAF-0E49-4B5D-9B56-41777537C6F0}" srcOrd="11" destOrd="0" presId="urn:microsoft.com/office/officeart/2005/8/layout/cycle6"/>
    <dgm:cxn modelId="{9AAD099D-5964-4FE8-B78A-F40C25379299}" type="presParOf" srcId="{40799012-CBCF-4B96-B6CE-22AC0DDE5094}" destId="{08096E8A-A70A-4BC7-A0F9-F66CAE04A433}" srcOrd="12" destOrd="0" presId="urn:microsoft.com/office/officeart/2005/8/layout/cycle6"/>
    <dgm:cxn modelId="{16673DCC-C793-4F0F-AC49-BBDCF8C78BF6}" type="presParOf" srcId="{40799012-CBCF-4B96-B6CE-22AC0DDE5094}" destId="{2158E322-1740-4F3E-BD6C-FBB52CD5B0CF}" srcOrd="13" destOrd="0" presId="urn:microsoft.com/office/officeart/2005/8/layout/cycle6"/>
    <dgm:cxn modelId="{B06B034F-DFAC-4EFE-B2BD-2007879452C9}" type="presParOf" srcId="{40799012-CBCF-4B96-B6CE-22AC0DDE5094}" destId="{9892D7D4-44EA-4B8D-B9B0-5BDB4417FB41}" srcOrd="14" destOrd="0" presId="urn:microsoft.com/office/officeart/2005/8/layout/cycle6"/>
    <dgm:cxn modelId="{EF5B6D41-3FFE-455B-AE6D-B4BA3CE3EC42}" type="presParOf" srcId="{40799012-CBCF-4B96-B6CE-22AC0DDE5094}" destId="{C9DF6BD9-AC9A-4B51-844F-4A937A09BF91}" srcOrd="15" destOrd="0" presId="urn:microsoft.com/office/officeart/2005/8/layout/cycle6"/>
    <dgm:cxn modelId="{DAF26FD5-CC7F-49CD-B4FF-0D6353D73EF8}" type="presParOf" srcId="{40799012-CBCF-4B96-B6CE-22AC0DDE5094}" destId="{5FD0EC65-D156-42A1-A794-DE7C61657E40}" srcOrd="16" destOrd="0" presId="urn:microsoft.com/office/officeart/2005/8/layout/cycle6"/>
    <dgm:cxn modelId="{66B2C62F-AFC2-48AB-BD8F-6213CB314D61}" type="presParOf" srcId="{40799012-CBCF-4B96-B6CE-22AC0DDE5094}" destId="{0FD08C16-8A2D-40C3-BBA5-EB4E93CE0A96}" srcOrd="17" destOrd="0" presId="urn:microsoft.com/office/officeart/2005/8/layout/cycle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372903E-F5F2-4FCC-8FB2-79C204A8CDAD}" type="doc">
      <dgm:prSet loTypeId="urn:microsoft.com/office/officeart/2005/8/layout/process5" loCatId="process" qsTypeId="urn:microsoft.com/office/officeart/2005/8/quickstyle/simple1" qsCatId="simple" csTypeId="urn:microsoft.com/office/officeart/2005/8/colors/accent0_1" csCatId="mainScheme" phldr="1"/>
      <dgm:spPr/>
    </dgm:pt>
    <dgm:pt modelId="{42C9B02F-1A44-4786-9148-B68777EC47BA}">
      <dgm:prSet phldrT="[文字]" custT="1"/>
      <dgm:spPr/>
      <dgm:t>
        <a:bodyPr/>
        <a:lstStyle/>
        <a:p>
          <a:r>
            <a:rPr lang="en-US" sz="2000" smtClean="0"/>
            <a:t>6.</a:t>
          </a:r>
          <a:r>
            <a:rPr lang="zh-TW" altLang="en-US" sz="2000" smtClean="0"/>
            <a:t>強化支持輔導功能</a:t>
          </a:r>
          <a:endParaRPr lang="zh-TW" altLang="en-US" sz="2000" dirty="0"/>
        </a:p>
      </dgm:t>
    </dgm:pt>
    <dgm:pt modelId="{C8E6C4E3-49BC-4510-9820-035CA9ED642C}" type="parTrans" cxnId="{2A090D2E-337F-4F93-8F89-2E00FC14552C}">
      <dgm:prSet/>
      <dgm:spPr/>
      <dgm:t>
        <a:bodyPr/>
        <a:lstStyle/>
        <a:p>
          <a:endParaRPr lang="zh-TW" altLang="en-US" sz="2000">
            <a:solidFill>
              <a:schemeClr val="bg1"/>
            </a:solidFill>
          </a:endParaRPr>
        </a:p>
      </dgm:t>
    </dgm:pt>
    <dgm:pt modelId="{C96059B5-D002-470D-80D7-95EF1679D699}" type="sibTrans" cxnId="{2A090D2E-337F-4F93-8F89-2E00FC14552C}">
      <dgm:prSet custT="1"/>
      <dgm:spPr/>
      <dgm:t>
        <a:bodyPr/>
        <a:lstStyle/>
        <a:p>
          <a:endParaRPr lang="zh-TW" altLang="en-US" sz="2000">
            <a:solidFill>
              <a:schemeClr val="bg1"/>
            </a:solidFill>
          </a:endParaRPr>
        </a:p>
      </dgm:t>
    </dgm:pt>
    <dgm:pt modelId="{CD7B0D3B-47C7-427E-A8B6-2616202B958A}">
      <dgm:prSet phldrT="[文字]" custT="1"/>
      <dgm:spPr/>
      <dgm:t>
        <a:bodyPr/>
        <a:lstStyle/>
        <a:p>
          <a:r>
            <a:rPr lang="en-US" sz="2000" smtClean="0"/>
            <a:t>7.</a:t>
          </a:r>
          <a:r>
            <a:rPr lang="zh-TW" altLang="en-US" sz="2000" smtClean="0"/>
            <a:t>推動深層成效評估引導課堂實踐</a:t>
          </a:r>
          <a:endParaRPr lang="zh-TW" altLang="en-US" sz="2000" dirty="0"/>
        </a:p>
      </dgm:t>
    </dgm:pt>
    <dgm:pt modelId="{C63F6B60-A574-48FF-8916-8BB10DC3B03F}" type="parTrans" cxnId="{AF401B2C-8D9D-44FF-B8D0-A805187DF6C5}">
      <dgm:prSet/>
      <dgm:spPr/>
      <dgm:t>
        <a:bodyPr/>
        <a:lstStyle/>
        <a:p>
          <a:endParaRPr lang="zh-TW" altLang="en-US" sz="2000">
            <a:solidFill>
              <a:schemeClr val="bg1"/>
            </a:solidFill>
          </a:endParaRPr>
        </a:p>
      </dgm:t>
    </dgm:pt>
    <dgm:pt modelId="{47787965-BC47-401B-B992-809E42E33513}" type="sibTrans" cxnId="{AF401B2C-8D9D-44FF-B8D0-A805187DF6C5}">
      <dgm:prSet custT="1"/>
      <dgm:spPr/>
      <dgm:t>
        <a:bodyPr/>
        <a:lstStyle/>
        <a:p>
          <a:endParaRPr lang="zh-TW" altLang="en-US" sz="2000">
            <a:solidFill>
              <a:schemeClr val="bg1"/>
            </a:solidFill>
          </a:endParaRPr>
        </a:p>
      </dgm:t>
    </dgm:pt>
    <dgm:pt modelId="{7F92C3EE-712C-48E3-BEBB-5B4C4F6C70DE}">
      <dgm:prSet phldrT="[文字]" custT="1"/>
      <dgm:spPr/>
      <dgm:t>
        <a:bodyPr/>
        <a:lstStyle/>
        <a:p>
          <a:r>
            <a:rPr lang="en-US" sz="2000" dirty="0" smtClean="0"/>
            <a:t>8.</a:t>
          </a:r>
          <a:r>
            <a:rPr lang="zh-TW" altLang="en-US" sz="2000" dirty="0" smtClean="0"/>
            <a:t>規劃督導機制</a:t>
          </a:r>
          <a:endParaRPr lang="zh-TW" altLang="en-US" sz="2000" dirty="0"/>
        </a:p>
      </dgm:t>
    </dgm:pt>
    <dgm:pt modelId="{41EE64E3-C2C0-42AB-9990-BC538A46DE0E}" type="parTrans" cxnId="{4A312394-5E46-4CF3-A7A3-D17ECFA41C73}">
      <dgm:prSet/>
      <dgm:spPr/>
      <dgm:t>
        <a:bodyPr/>
        <a:lstStyle/>
        <a:p>
          <a:endParaRPr lang="zh-TW" altLang="en-US" sz="2000">
            <a:solidFill>
              <a:schemeClr val="bg1"/>
            </a:solidFill>
          </a:endParaRPr>
        </a:p>
      </dgm:t>
    </dgm:pt>
    <dgm:pt modelId="{DF762032-7A1A-4496-89C3-12658EC4F083}" type="sibTrans" cxnId="{4A312394-5E46-4CF3-A7A3-D17ECFA41C73}">
      <dgm:prSet/>
      <dgm:spPr/>
      <dgm:t>
        <a:bodyPr/>
        <a:lstStyle/>
        <a:p>
          <a:endParaRPr lang="zh-TW" altLang="en-US" sz="2000">
            <a:solidFill>
              <a:schemeClr val="bg1"/>
            </a:solidFill>
          </a:endParaRPr>
        </a:p>
      </dgm:t>
    </dgm:pt>
    <dgm:pt modelId="{AD4B43AF-57B5-4622-A1BD-EE5C867FF5F3}">
      <dgm:prSet custT="1"/>
      <dgm:spPr/>
      <dgm:t>
        <a:bodyPr/>
        <a:lstStyle/>
        <a:p>
          <a:r>
            <a:rPr lang="en-US" sz="2000" dirty="0" smtClean="0"/>
            <a:t>5.</a:t>
          </a:r>
          <a:r>
            <a:rPr lang="zh-TW" altLang="en-US" sz="2000" dirty="0" smtClean="0"/>
            <a:t>建立專業支持與輔導系統</a:t>
          </a:r>
          <a:endParaRPr lang="zh-TW" altLang="en-US" sz="2000" dirty="0"/>
        </a:p>
      </dgm:t>
    </dgm:pt>
    <dgm:pt modelId="{EE3DBA92-95B8-49E9-AFBE-122C9A7278AA}" type="parTrans" cxnId="{607A192F-2EDF-4D68-B2C4-2DA2F74C639E}">
      <dgm:prSet/>
      <dgm:spPr/>
      <dgm:t>
        <a:bodyPr/>
        <a:lstStyle/>
        <a:p>
          <a:endParaRPr lang="zh-TW" altLang="en-US" sz="2000">
            <a:solidFill>
              <a:schemeClr val="bg1"/>
            </a:solidFill>
          </a:endParaRPr>
        </a:p>
      </dgm:t>
    </dgm:pt>
    <dgm:pt modelId="{6EB6A784-F1BC-42F2-9E75-82C913900993}" type="sibTrans" cxnId="{607A192F-2EDF-4D68-B2C4-2DA2F74C639E}">
      <dgm:prSet custT="1"/>
      <dgm:spPr/>
      <dgm:t>
        <a:bodyPr/>
        <a:lstStyle/>
        <a:p>
          <a:endParaRPr lang="zh-TW" altLang="en-US" sz="2000">
            <a:solidFill>
              <a:schemeClr val="bg1"/>
            </a:solidFill>
          </a:endParaRPr>
        </a:p>
      </dgm:t>
    </dgm:pt>
    <dgm:pt modelId="{C3D59C9F-DDCB-4DF2-A396-9B4BCDFBF0E4}">
      <dgm:prSet custT="1"/>
      <dgm:spPr/>
      <dgm:t>
        <a:bodyPr/>
        <a:lstStyle/>
        <a:p>
          <a:r>
            <a:rPr lang="en-US" sz="2000" smtClean="0"/>
            <a:t>4.</a:t>
          </a:r>
          <a:r>
            <a:rPr lang="zh-TW" altLang="en-US" sz="2000" smtClean="0"/>
            <a:t>重視回饋機制</a:t>
          </a:r>
          <a:endParaRPr lang="zh-TW" altLang="en-US" sz="2000" dirty="0"/>
        </a:p>
      </dgm:t>
    </dgm:pt>
    <dgm:pt modelId="{165DE524-2A11-40D0-B150-1A5391BB598D}" type="parTrans" cxnId="{BEC232F0-D964-47EA-82CA-1A07C6827C08}">
      <dgm:prSet/>
      <dgm:spPr/>
      <dgm:t>
        <a:bodyPr/>
        <a:lstStyle/>
        <a:p>
          <a:endParaRPr lang="zh-TW" altLang="en-US" sz="2000">
            <a:solidFill>
              <a:schemeClr val="bg1"/>
            </a:solidFill>
          </a:endParaRPr>
        </a:p>
      </dgm:t>
    </dgm:pt>
    <dgm:pt modelId="{6DE1DCF2-D241-4637-BD65-086CC9AE8983}" type="sibTrans" cxnId="{BEC232F0-D964-47EA-82CA-1A07C6827C08}">
      <dgm:prSet custT="1"/>
      <dgm:spPr/>
      <dgm:t>
        <a:bodyPr/>
        <a:lstStyle/>
        <a:p>
          <a:endParaRPr lang="zh-TW" altLang="en-US" sz="2000">
            <a:solidFill>
              <a:schemeClr val="bg1"/>
            </a:solidFill>
          </a:endParaRPr>
        </a:p>
      </dgm:t>
    </dgm:pt>
    <dgm:pt modelId="{C5242636-1DBE-4C7B-B2F5-FDFC481B0D92}">
      <dgm:prSet custT="1"/>
      <dgm:spPr/>
      <dgm:t>
        <a:bodyPr/>
        <a:lstStyle/>
        <a:p>
          <a:r>
            <a:rPr lang="en-US" sz="2000" smtClean="0"/>
            <a:t>3.</a:t>
          </a:r>
          <a:r>
            <a:rPr lang="zh-TW" altLang="en-US" sz="2000" smtClean="0"/>
            <a:t>整合組織與分工</a:t>
          </a:r>
          <a:endParaRPr lang="zh-TW" altLang="en-US" sz="2000" dirty="0"/>
        </a:p>
      </dgm:t>
    </dgm:pt>
    <dgm:pt modelId="{E58F422F-5701-4B85-943E-6FEF92EC721F}" type="parTrans" cxnId="{4950E272-FCE9-4C05-9C5D-E158579B8492}">
      <dgm:prSet/>
      <dgm:spPr/>
      <dgm:t>
        <a:bodyPr/>
        <a:lstStyle/>
        <a:p>
          <a:endParaRPr lang="zh-TW" altLang="en-US" sz="2000">
            <a:solidFill>
              <a:schemeClr val="bg1"/>
            </a:solidFill>
          </a:endParaRPr>
        </a:p>
      </dgm:t>
    </dgm:pt>
    <dgm:pt modelId="{2B3496EE-CAA5-4BE6-BB95-E56C7FCD25BA}" type="sibTrans" cxnId="{4950E272-FCE9-4C05-9C5D-E158579B8492}">
      <dgm:prSet custT="1"/>
      <dgm:spPr/>
      <dgm:t>
        <a:bodyPr/>
        <a:lstStyle/>
        <a:p>
          <a:endParaRPr lang="zh-TW" altLang="en-US" sz="2000">
            <a:solidFill>
              <a:schemeClr val="bg1"/>
            </a:solidFill>
          </a:endParaRPr>
        </a:p>
      </dgm:t>
    </dgm:pt>
    <dgm:pt modelId="{370D4962-E3FA-4F81-997C-EB0524173974}">
      <dgm:prSet custT="1"/>
      <dgm:spPr/>
      <dgm:t>
        <a:bodyPr/>
        <a:lstStyle/>
        <a:p>
          <a:r>
            <a:rPr lang="en-US" sz="2000" dirty="0" smtClean="0"/>
            <a:t>2.</a:t>
          </a:r>
          <a:r>
            <a:rPr lang="zh-TW" altLang="en-US" sz="2000" dirty="0" smtClean="0"/>
            <a:t>綜整經費及資源</a:t>
          </a:r>
          <a:endParaRPr lang="zh-TW" altLang="en-US" sz="2000" dirty="0"/>
        </a:p>
      </dgm:t>
    </dgm:pt>
    <dgm:pt modelId="{33E82881-3E4D-42D9-B94F-61A9560263CA}" type="parTrans" cxnId="{1F19EC7A-E5A7-4FDB-B9F3-4ED7B7DF73F3}">
      <dgm:prSet/>
      <dgm:spPr/>
      <dgm:t>
        <a:bodyPr/>
        <a:lstStyle/>
        <a:p>
          <a:endParaRPr lang="zh-TW" altLang="en-US" sz="2000">
            <a:solidFill>
              <a:schemeClr val="bg1"/>
            </a:solidFill>
          </a:endParaRPr>
        </a:p>
      </dgm:t>
    </dgm:pt>
    <dgm:pt modelId="{B05F8662-8673-444F-B124-B3C39115DDAF}" type="sibTrans" cxnId="{1F19EC7A-E5A7-4FDB-B9F3-4ED7B7DF73F3}">
      <dgm:prSet custT="1"/>
      <dgm:spPr/>
      <dgm:t>
        <a:bodyPr/>
        <a:lstStyle/>
        <a:p>
          <a:endParaRPr lang="zh-TW" altLang="en-US" sz="2000">
            <a:solidFill>
              <a:schemeClr val="bg1"/>
            </a:solidFill>
          </a:endParaRPr>
        </a:p>
      </dgm:t>
    </dgm:pt>
    <dgm:pt modelId="{9A777B7E-2094-4188-BC03-7DF03710C8B8}">
      <dgm:prSet custT="1"/>
      <dgm:spPr/>
      <dgm:t>
        <a:bodyPr/>
        <a:lstStyle/>
        <a:p>
          <a:r>
            <a:rPr lang="en-US" sz="2000" smtClean="0"/>
            <a:t>1.</a:t>
          </a:r>
          <a:r>
            <a:rPr lang="zh-TW" altLang="en-US" sz="2000" smtClean="0"/>
            <a:t>規劃整體中、長程計畫</a:t>
          </a:r>
          <a:endParaRPr lang="zh-TW" altLang="en-US" sz="2000" dirty="0"/>
        </a:p>
      </dgm:t>
    </dgm:pt>
    <dgm:pt modelId="{5B676970-37C0-4D35-9E77-91918A3E74CC}" type="parTrans" cxnId="{C2D85673-E4A5-41A5-9560-E4DDE3056A78}">
      <dgm:prSet/>
      <dgm:spPr/>
      <dgm:t>
        <a:bodyPr/>
        <a:lstStyle/>
        <a:p>
          <a:endParaRPr lang="zh-TW" altLang="en-US" sz="2000">
            <a:solidFill>
              <a:schemeClr val="bg1"/>
            </a:solidFill>
          </a:endParaRPr>
        </a:p>
      </dgm:t>
    </dgm:pt>
    <dgm:pt modelId="{85F7E3AF-A47F-4A32-8CC3-6A576EB39AD4}" type="sibTrans" cxnId="{C2D85673-E4A5-41A5-9560-E4DDE3056A78}">
      <dgm:prSet custT="1"/>
      <dgm:spPr/>
      <dgm:t>
        <a:bodyPr/>
        <a:lstStyle/>
        <a:p>
          <a:endParaRPr lang="zh-TW" altLang="en-US" sz="2000">
            <a:solidFill>
              <a:schemeClr val="bg1"/>
            </a:solidFill>
          </a:endParaRPr>
        </a:p>
      </dgm:t>
    </dgm:pt>
    <dgm:pt modelId="{9F89821C-2950-49F4-96DC-371AB6493DD3}" type="pres">
      <dgm:prSet presAssocID="{C372903E-F5F2-4FCC-8FB2-79C204A8CDAD}" presName="diagram" presStyleCnt="0">
        <dgm:presLayoutVars>
          <dgm:dir/>
          <dgm:resizeHandles val="exact"/>
        </dgm:presLayoutVars>
      </dgm:prSet>
      <dgm:spPr/>
    </dgm:pt>
    <dgm:pt modelId="{A8961BA2-DE70-4AA2-97DE-BB6B7279EE49}" type="pres">
      <dgm:prSet presAssocID="{9A777B7E-2094-4188-BC03-7DF03710C8B8}" presName="node" presStyleLbl="node1" presStyleIdx="0" presStyleCnt="8">
        <dgm:presLayoutVars>
          <dgm:bulletEnabled val="1"/>
        </dgm:presLayoutVars>
      </dgm:prSet>
      <dgm:spPr/>
      <dgm:t>
        <a:bodyPr/>
        <a:lstStyle/>
        <a:p>
          <a:endParaRPr lang="zh-TW" altLang="en-US"/>
        </a:p>
      </dgm:t>
    </dgm:pt>
    <dgm:pt modelId="{57DADC49-C3E4-41C0-BD65-8864609A2378}" type="pres">
      <dgm:prSet presAssocID="{85F7E3AF-A47F-4A32-8CC3-6A576EB39AD4}" presName="sibTrans" presStyleLbl="sibTrans2D1" presStyleIdx="0" presStyleCnt="7"/>
      <dgm:spPr/>
      <dgm:t>
        <a:bodyPr/>
        <a:lstStyle/>
        <a:p>
          <a:endParaRPr lang="zh-TW" altLang="en-US"/>
        </a:p>
      </dgm:t>
    </dgm:pt>
    <dgm:pt modelId="{0E2E13F0-1BED-4097-8104-9EDA93AE1EC8}" type="pres">
      <dgm:prSet presAssocID="{85F7E3AF-A47F-4A32-8CC3-6A576EB39AD4}" presName="connectorText" presStyleLbl="sibTrans2D1" presStyleIdx="0" presStyleCnt="7"/>
      <dgm:spPr/>
      <dgm:t>
        <a:bodyPr/>
        <a:lstStyle/>
        <a:p>
          <a:endParaRPr lang="zh-TW" altLang="en-US"/>
        </a:p>
      </dgm:t>
    </dgm:pt>
    <dgm:pt modelId="{36D8F735-106A-430D-97E6-B5EE608633E4}" type="pres">
      <dgm:prSet presAssocID="{370D4962-E3FA-4F81-997C-EB0524173974}" presName="node" presStyleLbl="node1" presStyleIdx="1" presStyleCnt="8">
        <dgm:presLayoutVars>
          <dgm:bulletEnabled val="1"/>
        </dgm:presLayoutVars>
      </dgm:prSet>
      <dgm:spPr/>
      <dgm:t>
        <a:bodyPr/>
        <a:lstStyle/>
        <a:p>
          <a:endParaRPr lang="zh-TW" altLang="en-US"/>
        </a:p>
      </dgm:t>
    </dgm:pt>
    <dgm:pt modelId="{2B81DACC-586A-4104-8E61-696E9F60C453}" type="pres">
      <dgm:prSet presAssocID="{B05F8662-8673-444F-B124-B3C39115DDAF}" presName="sibTrans" presStyleLbl="sibTrans2D1" presStyleIdx="1" presStyleCnt="7"/>
      <dgm:spPr/>
      <dgm:t>
        <a:bodyPr/>
        <a:lstStyle/>
        <a:p>
          <a:endParaRPr lang="zh-TW" altLang="en-US"/>
        </a:p>
      </dgm:t>
    </dgm:pt>
    <dgm:pt modelId="{A118530D-E799-4F7C-A121-EF5729E244AC}" type="pres">
      <dgm:prSet presAssocID="{B05F8662-8673-444F-B124-B3C39115DDAF}" presName="connectorText" presStyleLbl="sibTrans2D1" presStyleIdx="1" presStyleCnt="7"/>
      <dgm:spPr/>
      <dgm:t>
        <a:bodyPr/>
        <a:lstStyle/>
        <a:p>
          <a:endParaRPr lang="zh-TW" altLang="en-US"/>
        </a:p>
      </dgm:t>
    </dgm:pt>
    <dgm:pt modelId="{891011A6-1DD7-4C36-9B2A-B10930E5A2DF}" type="pres">
      <dgm:prSet presAssocID="{C5242636-1DBE-4C7B-B2F5-FDFC481B0D92}" presName="node" presStyleLbl="node1" presStyleIdx="2" presStyleCnt="8">
        <dgm:presLayoutVars>
          <dgm:bulletEnabled val="1"/>
        </dgm:presLayoutVars>
      </dgm:prSet>
      <dgm:spPr/>
      <dgm:t>
        <a:bodyPr/>
        <a:lstStyle/>
        <a:p>
          <a:endParaRPr lang="zh-TW" altLang="en-US"/>
        </a:p>
      </dgm:t>
    </dgm:pt>
    <dgm:pt modelId="{EF3960E6-35B0-49DB-9443-33E968E0AD4D}" type="pres">
      <dgm:prSet presAssocID="{2B3496EE-CAA5-4BE6-BB95-E56C7FCD25BA}" presName="sibTrans" presStyleLbl="sibTrans2D1" presStyleIdx="2" presStyleCnt="7"/>
      <dgm:spPr/>
      <dgm:t>
        <a:bodyPr/>
        <a:lstStyle/>
        <a:p>
          <a:endParaRPr lang="zh-TW" altLang="en-US"/>
        </a:p>
      </dgm:t>
    </dgm:pt>
    <dgm:pt modelId="{EF4EFABE-C101-42B8-89B1-2F715375C8CF}" type="pres">
      <dgm:prSet presAssocID="{2B3496EE-CAA5-4BE6-BB95-E56C7FCD25BA}" presName="connectorText" presStyleLbl="sibTrans2D1" presStyleIdx="2" presStyleCnt="7"/>
      <dgm:spPr/>
      <dgm:t>
        <a:bodyPr/>
        <a:lstStyle/>
        <a:p>
          <a:endParaRPr lang="zh-TW" altLang="en-US"/>
        </a:p>
      </dgm:t>
    </dgm:pt>
    <dgm:pt modelId="{A1FD0B4F-049F-4880-90D1-AFBE56F44D8A}" type="pres">
      <dgm:prSet presAssocID="{C3D59C9F-DDCB-4DF2-A396-9B4BCDFBF0E4}" presName="node" presStyleLbl="node1" presStyleIdx="3" presStyleCnt="8">
        <dgm:presLayoutVars>
          <dgm:bulletEnabled val="1"/>
        </dgm:presLayoutVars>
      </dgm:prSet>
      <dgm:spPr/>
      <dgm:t>
        <a:bodyPr/>
        <a:lstStyle/>
        <a:p>
          <a:endParaRPr lang="zh-TW" altLang="en-US"/>
        </a:p>
      </dgm:t>
    </dgm:pt>
    <dgm:pt modelId="{6F2654A7-2A55-4D8F-9C70-74712FB73791}" type="pres">
      <dgm:prSet presAssocID="{6DE1DCF2-D241-4637-BD65-086CC9AE8983}" presName="sibTrans" presStyleLbl="sibTrans2D1" presStyleIdx="3" presStyleCnt="7"/>
      <dgm:spPr/>
      <dgm:t>
        <a:bodyPr/>
        <a:lstStyle/>
        <a:p>
          <a:endParaRPr lang="zh-TW" altLang="en-US"/>
        </a:p>
      </dgm:t>
    </dgm:pt>
    <dgm:pt modelId="{BD89DA2E-CAED-47CD-94BE-2618A90DF76E}" type="pres">
      <dgm:prSet presAssocID="{6DE1DCF2-D241-4637-BD65-086CC9AE8983}" presName="connectorText" presStyleLbl="sibTrans2D1" presStyleIdx="3" presStyleCnt="7"/>
      <dgm:spPr/>
      <dgm:t>
        <a:bodyPr/>
        <a:lstStyle/>
        <a:p>
          <a:endParaRPr lang="zh-TW" altLang="en-US"/>
        </a:p>
      </dgm:t>
    </dgm:pt>
    <dgm:pt modelId="{BF152EFC-2970-4121-B0EE-5BAEC4837F8E}" type="pres">
      <dgm:prSet presAssocID="{AD4B43AF-57B5-4622-A1BD-EE5C867FF5F3}" presName="node" presStyleLbl="node1" presStyleIdx="4" presStyleCnt="8">
        <dgm:presLayoutVars>
          <dgm:bulletEnabled val="1"/>
        </dgm:presLayoutVars>
      </dgm:prSet>
      <dgm:spPr/>
      <dgm:t>
        <a:bodyPr/>
        <a:lstStyle/>
        <a:p>
          <a:endParaRPr lang="zh-TW" altLang="en-US"/>
        </a:p>
      </dgm:t>
    </dgm:pt>
    <dgm:pt modelId="{D3838F3C-E4BA-43E2-BCC3-313B9EAB5A89}" type="pres">
      <dgm:prSet presAssocID="{6EB6A784-F1BC-42F2-9E75-82C913900993}" presName="sibTrans" presStyleLbl="sibTrans2D1" presStyleIdx="4" presStyleCnt="7"/>
      <dgm:spPr/>
      <dgm:t>
        <a:bodyPr/>
        <a:lstStyle/>
        <a:p>
          <a:endParaRPr lang="zh-TW" altLang="en-US"/>
        </a:p>
      </dgm:t>
    </dgm:pt>
    <dgm:pt modelId="{3D0DC0E4-76E3-4B08-8BE0-3065CE159FC8}" type="pres">
      <dgm:prSet presAssocID="{6EB6A784-F1BC-42F2-9E75-82C913900993}" presName="connectorText" presStyleLbl="sibTrans2D1" presStyleIdx="4" presStyleCnt="7"/>
      <dgm:spPr/>
      <dgm:t>
        <a:bodyPr/>
        <a:lstStyle/>
        <a:p>
          <a:endParaRPr lang="zh-TW" altLang="en-US"/>
        </a:p>
      </dgm:t>
    </dgm:pt>
    <dgm:pt modelId="{36B5176C-1641-467A-9877-9539F7AE42D6}" type="pres">
      <dgm:prSet presAssocID="{42C9B02F-1A44-4786-9148-B68777EC47BA}" presName="node" presStyleLbl="node1" presStyleIdx="5" presStyleCnt="8">
        <dgm:presLayoutVars>
          <dgm:bulletEnabled val="1"/>
        </dgm:presLayoutVars>
      </dgm:prSet>
      <dgm:spPr/>
      <dgm:t>
        <a:bodyPr/>
        <a:lstStyle/>
        <a:p>
          <a:endParaRPr lang="zh-TW" altLang="en-US"/>
        </a:p>
      </dgm:t>
    </dgm:pt>
    <dgm:pt modelId="{6F6B4533-CBDF-41B4-BFE4-DF8EC027B9E8}" type="pres">
      <dgm:prSet presAssocID="{C96059B5-D002-470D-80D7-95EF1679D699}" presName="sibTrans" presStyleLbl="sibTrans2D1" presStyleIdx="5" presStyleCnt="7"/>
      <dgm:spPr/>
      <dgm:t>
        <a:bodyPr/>
        <a:lstStyle/>
        <a:p>
          <a:endParaRPr lang="zh-TW" altLang="en-US"/>
        </a:p>
      </dgm:t>
    </dgm:pt>
    <dgm:pt modelId="{50526CB4-C7DE-4084-9672-4B8BA6C0B5C2}" type="pres">
      <dgm:prSet presAssocID="{C96059B5-D002-470D-80D7-95EF1679D699}" presName="connectorText" presStyleLbl="sibTrans2D1" presStyleIdx="5" presStyleCnt="7"/>
      <dgm:spPr/>
      <dgm:t>
        <a:bodyPr/>
        <a:lstStyle/>
        <a:p>
          <a:endParaRPr lang="zh-TW" altLang="en-US"/>
        </a:p>
      </dgm:t>
    </dgm:pt>
    <dgm:pt modelId="{E41E5562-46BC-4C8E-84A9-26E51AEAF3F2}" type="pres">
      <dgm:prSet presAssocID="{CD7B0D3B-47C7-427E-A8B6-2616202B958A}" presName="node" presStyleLbl="node1" presStyleIdx="6" presStyleCnt="8">
        <dgm:presLayoutVars>
          <dgm:bulletEnabled val="1"/>
        </dgm:presLayoutVars>
      </dgm:prSet>
      <dgm:spPr/>
      <dgm:t>
        <a:bodyPr/>
        <a:lstStyle/>
        <a:p>
          <a:endParaRPr lang="zh-TW" altLang="en-US"/>
        </a:p>
      </dgm:t>
    </dgm:pt>
    <dgm:pt modelId="{B2FB1FEC-6228-4B86-9EBA-F5455A4BBC6A}" type="pres">
      <dgm:prSet presAssocID="{47787965-BC47-401B-B992-809E42E33513}" presName="sibTrans" presStyleLbl="sibTrans2D1" presStyleIdx="6" presStyleCnt="7"/>
      <dgm:spPr/>
      <dgm:t>
        <a:bodyPr/>
        <a:lstStyle/>
        <a:p>
          <a:endParaRPr lang="zh-TW" altLang="en-US"/>
        </a:p>
      </dgm:t>
    </dgm:pt>
    <dgm:pt modelId="{52D428C8-5C10-4A8D-A22E-212B40C6DCB8}" type="pres">
      <dgm:prSet presAssocID="{47787965-BC47-401B-B992-809E42E33513}" presName="connectorText" presStyleLbl="sibTrans2D1" presStyleIdx="6" presStyleCnt="7"/>
      <dgm:spPr/>
      <dgm:t>
        <a:bodyPr/>
        <a:lstStyle/>
        <a:p>
          <a:endParaRPr lang="zh-TW" altLang="en-US"/>
        </a:p>
      </dgm:t>
    </dgm:pt>
    <dgm:pt modelId="{14C566A6-2D2A-48FB-9717-4EA21CFFA5CF}" type="pres">
      <dgm:prSet presAssocID="{7F92C3EE-712C-48E3-BEBB-5B4C4F6C70DE}" presName="node" presStyleLbl="node1" presStyleIdx="7" presStyleCnt="8">
        <dgm:presLayoutVars>
          <dgm:bulletEnabled val="1"/>
        </dgm:presLayoutVars>
      </dgm:prSet>
      <dgm:spPr/>
      <dgm:t>
        <a:bodyPr/>
        <a:lstStyle/>
        <a:p>
          <a:endParaRPr lang="zh-TW" altLang="en-US"/>
        </a:p>
      </dgm:t>
    </dgm:pt>
  </dgm:ptLst>
  <dgm:cxnLst>
    <dgm:cxn modelId="{1F19EC7A-E5A7-4FDB-B9F3-4ED7B7DF73F3}" srcId="{C372903E-F5F2-4FCC-8FB2-79C204A8CDAD}" destId="{370D4962-E3FA-4F81-997C-EB0524173974}" srcOrd="1" destOrd="0" parTransId="{33E82881-3E4D-42D9-B94F-61A9560263CA}" sibTransId="{B05F8662-8673-444F-B124-B3C39115DDAF}"/>
    <dgm:cxn modelId="{607A192F-2EDF-4D68-B2C4-2DA2F74C639E}" srcId="{C372903E-F5F2-4FCC-8FB2-79C204A8CDAD}" destId="{AD4B43AF-57B5-4622-A1BD-EE5C867FF5F3}" srcOrd="4" destOrd="0" parTransId="{EE3DBA92-95B8-49E9-AFBE-122C9A7278AA}" sibTransId="{6EB6A784-F1BC-42F2-9E75-82C913900993}"/>
    <dgm:cxn modelId="{4A312394-5E46-4CF3-A7A3-D17ECFA41C73}" srcId="{C372903E-F5F2-4FCC-8FB2-79C204A8CDAD}" destId="{7F92C3EE-712C-48E3-BEBB-5B4C4F6C70DE}" srcOrd="7" destOrd="0" parTransId="{41EE64E3-C2C0-42AB-9990-BC538A46DE0E}" sibTransId="{DF762032-7A1A-4496-89C3-12658EC4F083}"/>
    <dgm:cxn modelId="{941BC530-9D03-4FD5-8612-6AAD8F6FF8C0}" type="presOf" srcId="{6EB6A784-F1BC-42F2-9E75-82C913900993}" destId="{D3838F3C-E4BA-43E2-BCC3-313B9EAB5A89}" srcOrd="0" destOrd="0" presId="urn:microsoft.com/office/officeart/2005/8/layout/process5"/>
    <dgm:cxn modelId="{864E7606-5E62-45A9-9E1E-1C5CCCA44778}" type="presOf" srcId="{6DE1DCF2-D241-4637-BD65-086CC9AE8983}" destId="{BD89DA2E-CAED-47CD-94BE-2618A90DF76E}" srcOrd="1" destOrd="0" presId="urn:microsoft.com/office/officeart/2005/8/layout/process5"/>
    <dgm:cxn modelId="{182D5C33-2C9A-47D7-A5DA-D2F7BEEDCB52}" type="presOf" srcId="{C5242636-1DBE-4C7B-B2F5-FDFC481B0D92}" destId="{891011A6-1DD7-4C36-9B2A-B10930E5A2DF}" srcOrd="0" destOrd="0" presId="urn:microsoft.com/office/officeart/2005/8/layout/process5"/>
    <dgm:cxn modelId="{29CC32AF-7675-4363-A356-E73FAC49B5B5}" type="presOf" srcId="{9A777B7E-2094-4188-BC03-7DF03710C8B8}" destId="{A8961BA2-DE70-4AA2-97DE-BB6B7279EE49}" srcOrd="0" destOrd="0" presId="urn:microsoft.com/office/officeart/2005/8/layout/process5"/>
    <dgm:cxn modelId="{2C4E6F46-99BD-4C6D-A1F2-93253D52F09D}" type="presOf" srcId="{6EB6A784-F1BC-42F2-9E75-82C913900993}" destId="{3D0DC0E4-76E3-4B08-8BE0-3065CE159FC8}" srcOrd="1" destOrd="0" presId="urn:microsoft.com/office/officeart/2005/8/layout/process5"/>
    <dgm:cxn modelId="{23DD8668-EED1-4F98-8AC9-1EE34F8B26FA}" type="presOf" srcId="{C3D59C9F-DDCB-4DF2-A396-9B4BCDFBF0E4}" destId="{A1FD0B4F-049F-4880-90D1-AFBE56F44D8A}" srcOrd="0" destOrd="0" presId="urn:microsoft.com/office/officeart/2005/8/layout/process5"/>
    <dgm:cxn modelId="{4B1C065E-BDD2-4209-ADE7-3863CCFAE5B7}" type="presOf" srcId="{85F7E3AF-A47F-4A32-8CC3-6A576EB39AD4}" destId="{0E2E13F0-1BED-4097-8104-9EDA93AE1EC8}" srcOrd="1" destOrd="0" presId="urn:microsoft.com/office/officeart/2005/8/layout/process5"/>
    <dgm:cxn modelId="{0863449C-C784-45A1-87B1-9904884927A0}" type="presOf" srcId="{C96059B5-D002-470D-80D7-95EF1679D699}" destId="{50526CB4-C7DE-4084-9672-4B8BA6C0B5C2}" srcOrd="1" destOrd="0" presId="urn:microsoft.com/office/officeart/2005/8/layout/process5"/>
    <dgm:cxn modelId="{77E556BA-06A0-479D-A067-4792CED20B0D}" type="presOf" srcId="{CD7B0D3B-47C7-427E-A8B6-2616202B958A}" destId="{E41E5562-46BC-4C8E-84A9-26E51AEAF3F2}" srcOrd="0" destOrd="0" presId="urn:microsoft.com/office/officeart/2005/8/layout/process5"/>
    <dgm:cxn modelId="{2A090D2E-337F-4F93-8F89-2E00FC14552C}" srcId="{C372903E-F5F2-4FCC-8FB2-79C204A8CDAD}" destId="{42C9B02F-1A44-4786-9148-B68777EC47BA}" srcOrd="5" destOrd="0" parTransId="{C8E6C4E3-49BC-4510-9820-035CA9ED642C}" sibTransId="{C96059B5-D002-470D-80D7-95EF1679D699}"/>
    <dgm:cxn modelId="{5BB6822F-CAA8-48AF-880E-67537CCCA748}" type="presOf" srcId="{370D4962-E3FA-4F81-997C-EB0524173974}" destId="{36D8F735-106A-430D-97E6-B5EE608633E4}" srcOrd="0" destOrd="0" presId="urn:microsoft.com/office/officeart/2005/8/layout/process5"/>
    <dgm:cxn modelId="{41973C28-DA9F-4FC7-BFBA-7B085A6C905B}" type="presOf" srcId="{B05F8662-8673-444F-B124-B3C39115DDAF}" destId="{A118530D-E799-4F7C-A121-EF5729E244AC}" srcOrd="1" destOrd="0" presId="urn:microsoft.com/office/officeart/2005/8/layout/process5"/>
    <dgm:cxn modelId="{4950E272-FCE9-4C05-9C5D-E158579B8492}" srcId="{C372903E-F5F2-4FCC-8FB2-79C204A8CDAD}" destId="{C5242636-1DBE-4C7B-B2F5-FDFC481B0D92}" srcOrd="2" destOrd="0" parTransId="{E58F422F-5701-4B85-943E-6FEF92EC721F}" sibTransId="{2B3496EE-CAA5-4BE6-BB95-E56C7FCD25BA}"/>
    <dgm:cxn modelId="{E3A9B4A8-A5A0-4949-8CA7-42C754A92093}" type="presOf" srcId="{7F92C3EE-712C-48E3-BEBB-5B4C4F6C70DE}" destId="{14C566A6-2D2A-48FB-9717-4EA21CFFA5CF}" srcOrd="0" destOrd="0" presId="urn:microsoft.com/office/officeart/2005/8/layout/process5"/>
    <dgm:cxn modelId="{6646394B-134D-4991-88E2-C9B6C446C130}" type="presOf" srcId="{6DE1DCF2-D241-4637-BD65-086CC9AE8983}" destId="{6F2654A7-2A55-4D8F-9C70-74712FB73791}" srcOrd="0" destOrd="0" presId="urn:microsoft.com/office/officeart/2005/8/layout/process5"/>
    <dgm:cxn modelId="{03B28F60-69F4-4856-84B4-115734F10B29}" type="presOf" srcId="{C96059B5-D002-470D-80D7-95EF1679D699}" destId="{6F6B4533-CBDF-41B4-BFE4-DF8EC027B9E8}" srcOrd="0" destOrd="0" presId="urn:microsoft.com/office/officeart/2005/8/layout/process5"/>
    <dgm:cxn modelId="{AF401B2C-8D9D-44FF-B8D0-A805187DF6C5}" srcId="{C372903E-F5F2-4FCC-8FB2-79C204A8CDAD}" destId="{CD7B0D3B-47C7-427E-A8B6-2616202B958A}" srcOrd="6" destOrd="0" parTransId="{C63F6B60-A574-48FF-8916-8BB10DC3B03F}" sibTransId="{47787965-BC47-401B-B992-809E42E33513}"/>
    <dgm:cxn modelId="{0A40CEBB-A64E-4B21-A2AE-15B35F79E87E}" type="presOf" srcId="{2B3496EE-CAA5-4BE6-BB95-E56C7FCD25BA}" destId="{EF3960E6-35B0-49DB-9443-33E968E0AD4D}" srcOrd="0" destOrd="0" presId="urn:microsoft.com/office/officeart/2005/8/layout/process5"/>
    <dgm:cxn modelId="{DD7C9DBC-308A-4557-A2D2-BE1382527118}" type="presOf" srcId="{42C9B02F-1A44-4786-9148-B68777EC47BA}" destId="{36B5176C-1641-467A-9877-9539F7AE42D6}" srcOrd="0" destOrd="0" presId="urn:microsoft.com/office/officeart/2005/8/layout/process5"/>
    <dgm:cxn modelId="{BE5E64D7-DDE9-4294-BE64-67EE4855CDCD}" type="presOf" srcId="{AD4B43AF-57B5-4622-A1BD-EE5C867FF5F3}" destId="{BF152EFC-2970-4121-B0EE-5BAEC4837F8E}" srcOrd="0" destOrd="0" presId="urn:microsoft.com/office/officeart/2005/8/layout/process5"/>
    <dgm:cxn modelId="{0EBC3204-1339-4190-BABF-0CF05D52D0B4}" type="presOf" srcId="{C372903E-F5F2-4FCC-8FB2-79C204A8CDAD}" destId="{9F89821C-2950-49F4-96DC-371AB6493DD3}" srcOrd="0" destOrd="0" presId="urn:microsoft.com/office/officeart/2005/8/layout/process5"/>
    <dgm:cxn modelId="{F6F2ACA4-852A-4DCC-B87C-241971BB53AD}" type="presOf" srcId="{47787965-BC47-401B-B992-809E42E33513}" destId="{52D428C8-5C10-4A8D-A22E-212B40C6DCB8}" srcOrd="1" destOrd="0" presId="urn:microsoft.com/office/officeart/2005/8/layout/process5"/>
    <dgm:cxn modelId="{C2D85673-E4A5-41A5-9560-E4DDE3056A78}" srcId="{C372903E-F5F2-4FCC-8FB2-79C204A8CDAD}" destId="{9A777B7E-2094-4188-BC03-7DF03710C8B8}" srcOrd="0" destOrd="0" parTransId="{5B676970-37C0-4D35-9E77-91918A3E74CC}" sibTransId="{85F7E3AF-A47F-4A32-8CC3-6A576EB39AD4}"/>
    <dgm:cxn modelId="{A3986CF9-9460-4B57-A724-0AD8B18C3752}" type="presOf" srcId="{2B3496EE-CAA5-4BE6-BB95-E56C7FCD25BA}" destId="{EF4EFABE-C101-42B8-89B1-2F715375C8CF}" srcOrd="1" destOrd="0" presId="urn:microsoft.com/office/officeart/2005/8/layout/process5"/>
    <dgm:cxn modelId="{BEC232F0-D964-47EA-82CA-1A07C6827C08}" srcId="{C372903E-F5F2-4FCC-8FB2-79C204A8CDAD}" destId="{C3D59C9F-DDCB-4DF2-A396-9B4BCDFBF0E4}" srcOrd="3" destOrd="0" parTransId="{165DE524-2A11-40D0-B150-1A5391BB598D}" sibTransId="{6DE1DCF2-D241-4637-BD65-086CC9AE8983}"/>
    <dgm:cxn modelId="{B8D547AC-C31D-4C8B-8AC7-8E42570C1D67}" type="presOf" srcId="{85F7E3AF-A47F-4A32-8CC3-6A576EB39AD4}" destId="{57DADC49-C3E4-41C0-BD65-8864609A2378}" srcOrd="0" destOrd="0" presId="urn:microsoft.com/office/officeart/2005/8/layout/process5"/>
    <dgm:cxn modelId="{D7195EB1-23CE-4F85-8E8F-4EBD569378C9}" type="presOf" srcId="{47787965-BC47-401B-B992-809E42E33513}" destId="{B2FB1FEC-6228-4B86-9EBA-F5455A4BBC6A}" srcOrd="0" destOrd="0" presId="urn:microsoft.com/office/officeart/2005/8/layout/process5"/>
    <dgm:cxn modelId="{17052742-86BB-4A7B-B1B6-83C7074DE9B7}" type="presOf" srcId="{B05F8662-8673-444F-B124-B3C39115DDAF}" destId="{2B81DACC-586A-4104-8E61-696E9F60C453}" srcOrd="0" destOrd="0" presId="urn:microsoft.com/office/officeart/2005/8/layout/process5"/>
    <dgm:cxn modelId="{217012D3-D292-43C3-B44A-659F92B21E5D}" type="presParOf" srcId="{9F89821C-2950-49F4-96DC-371AB6493DD3}" destId="{A8961BA2-DE70-4AA2-97DE-BB6B7279EE49}" srcOrd="0" destOrd="0" presId="urn:microsoft.com/office/officeart/2005/8/layout/process5"/>
    <dgm:cxn modelId="{513ACF63-E823-4661-B223-9E59C38DECF1}" type="presParOf" srcId="{9F89821C-2950-49F4-96DC-371AB6493DD3}" destId="{57DADC49-C3E4-41C0-BD65-8864609A2378}" srcOrd="1" destOrd="0" presId="urn:microsoft.com/office/officeart/2005/8/layout/process5"/>
    <dgm:cxn modelId="{B8B08BA2-308E-4628-AD10-2F0333B99894}" type="presParOf" srcId="{57DADC49-C3E4-41C0-BD65-8864609A2378}" destId="{0E2E13F0-1BED-4097-8104-9EDA93AE1EC8}" srcOrd="0" destOrd="0" presId="urn:microsoft.com/office/officeart/2005/8/layout/process5"/>
    <dgm:cxn modelId="{FA81E87F-3EFA-4360-97A7-1E4B6340E43F}" type="presParOf" srcId="{9F89821C-2950-49F4-96DC-371AB6493DD3}" destId="{36D8F735-106A-430D-97E6-B5EE608633E4}" srcOrd="2" destOrd="0" presId="urn:microsoft.com/office/officeart/2005/8/layout/process5"/>
    <dgm:cxn modelId="{D8B141B5-18ED-4E1F-9986-E30EDEFBACD4}" type="presParOf" srcId="{9F89821C-2950-49F4-96DC-371AB6493DD3}" destId="{2B81DACC-586A-4104-8E61-696E9F60C453}" srcOrd="3" destOrd="0" presId="urn:microsoft.com/office/officeart/2005/8/layout/process5"/>
    <dgm:cxn modelId="{0BDC9BD7-2820-4E6F-A2CB-57B220378F75}" type="presParOf" srcId="{2B81DACC-586A-4104-8E61-696E9F60C453}" destId="{A118530D-E799-4F7C-A121-EF5729E244AC}" srcOrd="0" destOrd="0" presId="urn:microsoft.com/office/officeart/2005/8/layout/process5"/>
    <dgm:cxn modelId="{AE82C58C-2FD5-499E-A9F9-877F74CDE9C4}" type="presParOf" srcId="{9F89821C-2950-49F4-96DC-371AB6493DD3}" destId="{891011A6-1DD7-4C36-9B2A-B10930E5A2DF}" srcOrd="4" destOrd="0" presId="urn:microsoft.com/office/officeart/2005/8/layout/process5"/>
    <dgm:cxn modelId="{A69581A3-EC50-4314-8779-BCAD0AE242B0}" type="presParOf" srcId="{9F89821C-2950-49F4-96DC-371AB6493DD3}" destId="{EF3960E6-35B0-49DB-9443-33E968E0AD4D}" srcOrd="5" destOrd="0" presId="urn:microsoft.com/office/officeart/2005/8/layout/process5"/>
    <dgm:cxn modelId="{757945CA-CD61-4E1E-9A05-083DB886545C}" type="presParOf" srcId="{EF3960E6-35B0-49DB-9443-33E968E0AD4D}" destId="{EF4EFABE-C101-42B8-89B1-2F715375C8CF}" srcOrd="0" destOrd="0" presId="urn:microsoft.com/office/officeart/2005/8/layout/process5"/>
    <dgm:cxn modelId="{40C47F5E-6537-46BF-9D54-3AAD3838EFDC}" type="presParOf" srcId="{9F89821C-2950-49F4-96DC-371AB6493DD3}" destId="{A1FD0B4F-049F-4880-90D1-AFBE56F44D8A}" srcOrd="6" destOrd="0" presId="urn:microsoft.com/office/officeart/2005/8/layout/process5"/>
    <dgm:cxn modelId="{2FD6E70B-BA8D-4E27-9A26-7F3779B11AAE}" type="presParOf" srcId="{9F89821C-2950-49F4-96DC-371AB6493DD3}" destId="{6F2654A7-2A55-4D8F-9C70-74712FB73791}" srcOrd="7" destOrd="0" presId="urn:microsoft.com/office/officeart/2005/8/layout/process5"/>
    <dgm:cxn modelId="{1DE439DE-92B0-42F6-A327-5F56D96A814E}" type="presParOf" srcId="{6F2654A7-2A55-4D8F-9C70-74712FB73791}" destId="{BD89DA2E-CAED-47CD-94BE-2618A90DF76E}" srcOrd="0" destOrd="0" presId="urn:microsoft.com/office/officeart/2005/8/layout/process5"/>
    <dgm:cxn modelId="{1A08F76D-8FD7-4B3E-B4CD-CB1BDEAD69B0}" type="presParOf" srcId="{9F89821C-2950-49F4-96DC-371AB6493DD3}" destId="{BF152EFC-2970-4121-B0EE-5BAEC4837F8E}" srcOrd="8" destOrd="0" presId="urn:microsoft.com/office/officeart/2005/8/layout/process5"/>
    <dgm:cxn modelId="{276EF29A-C900-4B57-B940-195E34955DA8}" type="presParOf" srcId="{9F89821C-2950-49F4-96DC-371AB6493DD3}" destId="{D3838F3C-E4BA-43E2-BCC3-313B9EAB5A89}" srcOrd="9" destOrd="0" presId="urn:microsoft.com/office/officeart/2005/8/layout/process5"/>
    <dgm:cxn modelId="{79C6E0F1-D4F4-4B59-859C-DB68C8039380}" type="presParOf" srcId="{D3838F3C-E4BA-43E2-BCC3-313B9EAB5A89}" destId="{3D0DC0E4-76E3-4B08-8BE0-3065CE159FC8}" srcOrd="0" destOrd="0" presId="urn:microsoft.com/office/officeart/2005/8/layout/process5"/>
    <dgm:cxn modelId="{9DA894B6-ADF4-4CAF-8EBE-8A5DEDE51149}" type="presParOf" srcId="{9F89821C-2950-49F4-96DC-371AB6493DD3}" destId="{36B5176C-1641-467A-9877-9539F7AE42D6}" srcOrd="10" destOrd="0" presId="urn:microsoft.com/office/officeart/2005/8/layout/process5"/>
    <dgm:cxn modelId="{7C921F8F-8524-4754-A2D9-819506683104}" type="presParOf" srcId="{9F89821C-2950-49F4-96DC-371AB6493DD3}" destId="{6F6B4533-CBDF-41B4-BFE4-DF8EC027B9E8}" srcOrd="11" destOrd="0" presId="urn:microsoft.com/office/officeart/2005/8/layout/process5"/>
    <dgm:cxn modelId="{AC032EC3-3FA8-4AE2-9BB5-A5C10BCBFEAB}" type="presParOf" srcId="{6F6B4533-CBDF-41B4-BFE4-DF8EC027B9E8}" destId="{50526CB4-C7DE-4084-9672-4B8BA6C0B5C2}" srcOrd="0" destOrd="0" presId="urn:microsoft.com/office/officeart/2005/8/layout/process5"/>
    <dgm:cxn modelId="{16F5C3F5-EF11-4AA0-8B24-0B50BBC85581}" type="presParOf" srcId="{9F89821C-2950-49F4-96DC-371AB6493DD3}" destId="{E41E5562-46BC-4C8E-84A9-26E51AEAF3F2}" srcOrd="12" destOrd="0" presId="urn:microsoft.com/office/officeart/2005/8/layout/process5"/>
    <dgm:cxn modelId="{00402F6D-8859-44A9-A3DA-19475E3BC83C}" type="presParOf" srcId="{9F89821C-2950-49F4-96DC-371AB6493DD3}" destId="{B2FB1FEC-6228-4B86-9EBA-F5455A4BBC6A}" srcOrd="13" destOrd="0" presId="urn:microsoft.com/office/officeart/2005/8/layout/process5"/>
    <dgm:cxn modelId="{67F02DCF-ECF6-48CD-AA83-146D770F48FB}" type="presParOf" srcId="{B2FB1FEC-6228-4B86-9EBA-F5455A4BBC6A}" destId="{52D428C8-5C10-4A8D-A22E-212B40C6DCB8}" srcOrd="0" destOrd="0" presId="urn:microsoft.com/office/officeart/2005/8/layout/process5"/>
    <dgm:cxn modelId="{0B4D78B7-BF73-425A-8C9D-6B47B3C206B7}" type="presParOf" srcId="{9F89821C-2950-49F4-96DC-371AB6493DD3}" destId="{14C566A6-2D2A-48FB-9717-4EA21CFFA5CF}" srcOrd="14" destOrd="0" presId="urn:microsoft.com/office/officeart/2005/8/layout/process5"/>
  </dgm:cxnLst>
  <dgm:bg>
    <a:solidFill>
      <a:schemeClr val="bg2">
        <a:lumMod val="90000"/>
      </a:schemeClr>
    </a:solidFill>
  </dgm:bg>
  <dgm:whole/>
  <dgm:extLst>
    <a:ext uri="http://schemas.microsoft.com/office/drawing/2008/diagram">
      <dsp:dataModelExt xmlns:dsp="http://schemas.microsoft.com/office/drawing/2008/diagram" relId="rId10"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40CA2DB-1558-4F0E-9956-9D137916211D}" type="doc">
      <dgm:prSet loTypeId="urn:microsoft.com/office/officeart/2005/8/layout/default#3" loCatId="list" qsTypeId="urn:microsoft.com/office/officeart/2005/8/quickstyle/3d1" qsCatId="3D" csTypeId="urn:microsoft.com/office/officeart/2005/8/colors/colorful1#9" csCatId="colorful" phldr="1"/>
      <dgm:spPr/>
      <dgm:t>
        <a:bodyPr/>
        <a:lstStyle/>
        <a:p>
          <a:endParaRPr lang="zh-TW" altLang="en-US"/>
        </a:p>
      </dgm:t>
    </dgm:pt>
    <dgm:pt modelId="{FDB1AF29-5205-449E-B4E6-97977B99538C}">
      <dgm:prSet phldrT="[文字]"/>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zh-TW" altLang="en-US" dirty="0" smtClean="0">
              <a:latin typeface="華康儷楷書(P)" pitchFamily="2" charset="-120"/>
              <a:ea typeface="華康儷楷書(P)" pitchFamily="2" charset="-120"/>
            </a:rPr>
            <a:t>規劃並引領教師落實</a:t>
          </a:r>
          <a:r>
            <a:rPr lang="en-US" altLang="zh-TW" dirty="0" smtClean="0">
              <a:latin typeface="華康儷楷書(P)" pitchFamily="2" charset="-120"/>
              <a:ea typeface="華康儷楷書(P)" pitchFamily="2" charset="-120"/>
            </a:rPr>
            <a:t>108</a:t>
          </a:r>
          <a:r>
            <a:rPr lang="zh-TW" altLang="en-US" dirty="0" smtClean="0">
              <a:latin typeface="華康儷楷書(P)" pitchFamily="2" charset="-120"/>
              <a:ea typeface="華康儷楷書(P)" pitchFamily="2" charset="-120"/>
            </a:rPr>
            <a:t>課綱精神與內涵</a:t>
          </a:r>
          <a:endParaRPr lang="zh-TW" altLang="en-US" dirty="0">
            <a:latin typeface="華康儷楷書(P)" pitchFamily="2" charset="-120"/>
            <a:ea typeface="華康儷楷書(P)" pitchFamily="2" charset="-120"/>
          </a:endParaRPr>
        </a:p>
      </dgm:t>
    </dgm:pt>
    <dgm:pt modelId="{8B276306-A059-4735-996F-39B9542A25E0}" type="parTrans" cxnId="{112DBAF7-88CD-43A0-B3A2-344539BAAC8E}">
      <dgm:prSet/>
      <dgm:spPr/>
      <dgm:t>
        <a:bodyPr/>
        <a:lstStyle/>
        <a:p>
          <a:endParaRPr lang="zh-TW" altLang="en-US">
            <a:latin typeface="華康儷楷書(P)" pitchFamily="2" charset="-120"/>
            <a:ea typeface="華康儷楷書(P)" pitchFamily="2" charset="-120"/>
          </a:endParaRPr>
        </a:p>
      </dgm:t>
    </dgm:pt>
    <dgm:pt modelId="{E493C868-E60A-42DA-84FE-5C28AE5FA9B8}" type="sibTrans" cxnId="{112DBAF7-88CD-43A0-B3A2-344539BAAC8E}">
      <dgm:prSet/>
      <dgm:spPr/>
      <dgm:t>
        <a:bodyPr/>
        <a:lstStyle/>
        <a:p>
          <a:endParaRPr lang="zh-TW" altLang="en-US">
            <a:latin typeface="華康儷楷書(P)" pitchFamily="2" charset="-120"/>
            <a:ea typeface="華康儷楷書(P)" pitchFamily="2" charset="-120"/>
          </a:endParaRPr>
        </a:p>
      </dgm:t>
    </dgm:pt>
    <dgm:pt modelId="{B510E448-11B1-4F72-9FA6-B525E4655BD5}">
      <dgm:prSet phldrT="[文字]"/>
      <dgm:spPr/>
      <dgm:t>
        <a:bodyPr/>
        <a:lstStyle/>
        <a:p>
          <a:r>
            <a:rPr lang="zh-TW" altLang="en-US" dirty="0" smtClean="0">
              <a:latin typeface="華康儷楷書(P)" pitchFamily="2" charset="-120"/>
              <a:ea typeface="華康儷楷書(P)" pitchFamily="2" charset="-120"/>
            </a:rPr>
            <a:t>辦理教師增能並支持教師運用精進教學之策略，落實課堂實踐</a:t>
          </a:r>
          <a:endParaRPr lang="zh-TW" altLang="en-US" dirty="0">
            <a:latin typeface="華康儷楷書(P)" pitchFamily="2" charset="-120"/>
            <a:ea typeface="華康儷楷書(P)" pitchFamily="2" charset="-120"/>
          </a:endParaRPr>
        </a:p>
      </dgm:t>
    </dgm:pt>
    <dgm:pt modelId="{AF781EF7-3955-4002-990C-77D607EC9BB9}" type="parTrans" cxnId="{A9CA3193-17E2-44ED-9E03-3B578EF1C3A5}">
      <dgm:prSet/>
      <dgm:spPr/>
      <dgm:t>
        <a:bodyPr/>
        <a:lstStyle/>
        <a:p>
          <a:endParaRPr lang="zh-TW" altLang="en-US">
            <a:latin typeface="華康儷楷書(P)" pitchFamily="2" charset="-120"/>
            <a:ea typeface="華康儷楷書(P)" pitchFamily="2" charset="-120"/>
          </a:endParaRPr>
        </a:p>
      </dgm:t>
    </dgm:pt>
    <dgm:pt modelId="{872C30FF-D5D7-403E-9C25-6D4B9249681B}" type="sibTrans" cxnId="{A9CA3193-17E2-44ED-9E03-3B578EF1C3A5}">
      <dgm:prSet/>
      <dgm:spPr/>
      <dgm:t>
        <a:bodyPr/>
        <a:lstStyle/>
        <a:p>
          <a:endParaRPr lang="zh-TW" altLang="en-US">
            <a:latin typeface="華康儷楷書(P)" pitchFamily="2" charset="-120"/>
            <a:ea typeface="華康儷楷書(P)" pitchFamily="2" charset="-120"/>
          </a:endParaRPr>
        </a:p>
      </dgm:t>
    </dgm:pt>
    <dgm:pt modelId="{E4AC99F5-E81C-4DBA-A019-B2AD51B46833}">
      <dgm:prSet phldrT="[文字]"/>
      <dgm:spPr/>
      <dgm:t>
        <a:bodyPr/>
        <a:lstStyle/>
        <a:p>
          <a:r>
            <a:rPr lang="zh-TW" altLang="en-US" dirty="0" smtClean="0">
              <a:latin typeface="華康儷楷書(P)" pitchFamily="2" charset="-120"/>
              <a:ea typeface="華康儷楷書(P)" pitchFamily="2" charset="-120"/>
            </a:rPr>
            <a:t>推動並落實國中小學生多元評量方式</a:t>
          </a:r>
          <a:endParaRPr lang="zh-TW" altLang="en-US" dirty="0">
            <a:latin typeface="華康儷楷書(P)" pitchFamily="2" charset="-120"/>
            <a:ea typeface="華康儷楷書(P)" pitchFamily="2" charset="-120"/>
          </a:endParaRPr>
        </a:p>
      </dgm:t>
    </dgm:pt>
    <dgm:pt modelId="{B200CFE6-7A7B-4069-8290-551BCF975A7F}" type="parTrans" cxnId="{25800A82-7BEC-4555-A1B6-AB39651089F4}">
      <dgm:prSet/>
      <dgm:spPr/>
      <dgm:t>
        <a:bodyPr/>
        <a:lstStyle/>
        <a:p>
          <a:endParaRPr lang="zh-TW" altLang="en-US">
            <a:latin typeface="華康儷楷書(P)" pitchFamily="2" charset="-120"/>
            <a:ea typeface="華康儷楷書(P)" pitchFamily="2" charset="-120"/>
          </a:endParaRPr>
        </a:p>
      </dgm:t>
    </dgm:pt>
    <dgm:pt modelId="{801151D6-2C33-42CE-A872-8B6C7FF7109C}" type="sibTrans" cxnId="{25800A82-7BEC-4555-A1B6-AB39651089F4}">
      <dgm:prSet/>
      <dgm:spPr/>
      <dgm:t>
        <a:bodyPr/>
        <a:lstStyle/>
        <a:p>
          <a:endParaRPr lang="zh-TW" altLang="en-US">
            <a:latin typeface="華康儷楷書(P)" pitchFamily="2" charset="-120"/>
            <a:ea typeface="華康儷楷書(P)" pitchFamily="2" charset="-120"/>
          </a:endParaRPr>
        </a:p>
      </dgm:t>
    </dgm:pt>
    <dgm:pt modelId="{13FCA19C-A564-4754-8FFB-F09C3BD1BCE2}">
      <dgm:prSet phldrT="[文字]"/>
      <dgm:spPr/>
      <dgm:t>
        <a:bodyPr/>
        <a:lstStyle/>
        <a:p>
          <a:r>
            <a:rPr lang="zh-TW" altLang="en-US" dirty="0" smtClean="0">
              <a:latin typeface="華康儷楷書(P)" pitchFamily="2" charset="-120"/>
              <a:ea typeface="華康儷楷書(P)" pitchFamily="2" charset="-120"/>
            </a:rPr>
            <a:t>辦理家長、親師合作等學習成長活動</a:t>
          </a:r>
          <a:endParaRPr lang="zh-TW" altLang="en-US" dirty="0">
            <a:latin typeface="華康儷楷書(P)" pitchFamily="2" charset="-120"/>
            <a:ea typeface="華康儷楷書(P)" pitchFamily="2" charset="-120"/>
          </a:endParaRPr>
        </a:p>
      </dgm:t>
    </dgm:pt>
    <dgm:pt modelId="{730AE4F6-0BCB-4908-A509-0EA0A1384058}" type="parTrans" cxnId="{EDAD765D-5F9F-4BE3-9ABA-75B75C352373}">
      <dgm:prSet/>
      <dgm:spPr/>
      <dgm:t>
        <a:bodyPr/>
        <a:lstStyle/>
        <a:p>
          <a:endParaRPr lang="zh-TW" altLang="en-US">
            <a:latin typeface="華康儷楷書(P)" pitchFamily="2" charset="-120"/>
            <a:ea typeface="華康儷楷書(P)" pitchFamily="2" charset="-120"/>
          </a:endParaRPr>
        </a:p>
      </dgm:t>
    </dgm:pt>
    <dgm:pt modelId="{131CA2E1-7552-4387-9E54-972D383B3C92}" type="sibTrans" cxnId="{EDAD765D-5F9F-4BE3-9ABA-75B75C352373}">
      <dgm:prSet/>
      <dgm:spPr/>
      <dgm:t>
        <a:bodyPr/>
        <a:lstStyle/>
        <a:p>
          <a:endParaRPr lang="zh-TW" altLang="en-US">
            <a:latin typeface="華康儷楷書(P)" pitchFamily="2" charset="-120"/>
            <a:ea typeface="華康儷楷書(P)" pitchFamily="2" charset="-120"/>
          </a:endParaRPr>
        </a:p>
      </dgm:t>
    </dgm:pt>
    <dgm:pt modelId="{4D9CF1EE-6808-4C05-83BD-396FE45E360E}">
      <dgm:prSet/>
      <dgm:spPr/>
      <dgm:t>
        <a:bodyPr/>
        <a:lstStyle/>
        <a:p>
          <a:r>
            <a:rPr lang="zh-TW" altLang="en-US" dirty="0" smtClean="0">
              <a:latin typeface="華康儷楷書(P)" pitchFamily="2" charset="-120"/>
              <a:ea typeface="華康儷楷書(P)" pitchFamily="2" charset="-120"/>
            </a:rPr>
            <a:t>強化並督導學校落實課程發展與教學精進相關組織之運作</a:t>
          </a:r>
          <a:endParaRPr lang="zh-TW" altLang="en-US" dirty="0">
            <a:latin typeface="華康儷楷書(P)" pitchFamily="2" charset="-120"/>
            <a:ea typeface="華康儷楷書(P)" pitchFamily="2" charset="-120"/>
          </a:endParaRPr>
        </a:p>
      </dgm:t>
    </dgm:pt>
    <dgm:pt modelId="{3F7B26FB-A1B0-4A30-90F3-EA3F4BFF7FF2}" type="parTrans" cxnId="{030E1A5D-D0B8-497D-9AD8-89EFC87F8B88}">
      <dgm:prSet/>
      <dgm:spPr/>
      <dgm:t>
        <a:bodyPr/>
        <a:lstStyle/>
        <a:p>
          <a:endParaRPr lang="zh-TW" altLang="en-US">
            <a:latin typeface="華康儷楷書(P)" pitchFamily="2" charset="-120"/>
            <a:ea typeface="華康儷楷書(P)" pitchFamily="2" charset="-120"/>
          </a:endParaRPr>
        </a:p>
      </dgm:t>
    </dgm:pt>
    <dgm:pt modelId="{0D694BC2-F83B-4158-9411-E92380634DC5}" type="sibTrans" cxnId="{030E1A5D-D0B8-497D-9AD8-89EFC87F8B88}">
      <dgm:prSet/>
      <dgm:spPr/>
      <dgm:t>
        <a:bodyPr/>
        <a:lstStyle/>
        <a:p>
          <a:endParaRPr lang="zh-TW" altLang="en-US">
            <a:latin typeface="華康儷楷書(P)" pitchFamily="2" charset="-120"/>
            <a:ea typeface="華康儷楷書(P)" pitchFamily="2" charset="-120"/>
          </a:endParaRPr>
        </a:p>
      </dgm:t>
    </dgm:pt>
    <dgm:pt modelId="{3B128B11-031C-4197-804D-96F5CD85F47B}">
      <dgm:prSet/>
      <dgm:spPr/>
      <dgm:t>
        <a:bodyPr/>
        <a:lstStyle/>
        <a:p>
          <a:r>
            <a:rPr lang="zh-TW" altLang="en-US" dirty="0" smtClean="0">
              <a:latin typeface="華康儷楷書(P)" pitchFamily="2" charset="-120"/>
              <a:ea typeface="華康儷楷書(P)" pitchFamily="2" charset="-120"/>
            </a:rPr>
            <a:t>辦理課程教學領導人之增能，及</a:t>
          </a:r>
          <a:r>
            <a:rPr lang="zh-TW" altLang="en-US" dirty="0" smtClean="0">
              <a:solidFill>
                <a:srgbClr val="FFC000"/>
              </a:solidFill>
              <a:latin typeface="華康儷楷書(P)" pitchFamily="2" charset="-120"/>
              <a:ea typeface="華康儷楷書(P)" pitchFamily="2" charset="-120"/>
            </a:rPr>
            <a:t>教學輔導教師、專業回饋人員之培訓</a:t>
          </a:r>
          <a:endParaRPr lang="zh-TW" altLang="en-US" dirty="0">
            <a:solidFill>
              <a:srgbClr val="FFC000"/>
            </a:solidFill>
            <a:latin typeface="華康儷楷書(P)" pitchFamily="2" charset="-120"/>
            <a:ea typeface="華康儷楷書(P)" pitchFamily="2" charset="-120"/>
          </a:endParaRPr>
        </a:p>
      </dgm:t>
    </dgm:pt>
    <dgm:pt modelId="{565860FB-7E96-492B-B66B-D382530798F3}" type="parTrans" cxnId="{B0E6DF67-20D7-4869-8F37-5C16F1861EC5}">
      <dgm:prSet/>
      <dgm:spPr/>
      <dgm:t>
        <a:bodyPr/>
        <a:lstStyle/>
        <a:p>
          <a:endParaRPr lang="zh-TW" altLang="en-US">
            <a:latin typeface="華康儷楷書(P)" pitchFamily="2" charset="-120"/>
            <a:ea typeface="華康儷楷書(P)" pitchFamily="2" charset="-120"/>
          </a:endParaRPr>
        </a:p>
      </dgm:t>
    </dgm:pt>
    <dgm:pt modelId="{9C6D7CFE-08D3-47A9-BA01-B4742FE6DFDD}" type="sibTrans" cxnId="{B0E6DF67-20D7-4869-8F37-5C16F1861EC5}">
      <dgm:prSet/>
      <dgm:spPr/>
      <dgm:t>
        <a:bodyPr/>
        <a:lstStyle/>
        <a:p>
          <a:endParaRPr lang="zh-TW" altLang="en-US">
            <a:latin typeface="華康儷楷書(P)" pitchFamily="2" charset="-120"/>
            <a:ea typeface="華康儷楷書(P)" pitchFamily="2" charset="-120"/>
          </a:endParaRPr>
        </a:p>
      </dgm:t>
    </dgm:pt>
    <dgm:pt modelId="{79D905FA-FEF5-4635-A29B-4824477F3E58}">
      <dgm:prSet/>
      <dgm:spPr/>
      <dgm:t>
        <a:bodyPr/>
        <a:lstStyle/>
        <a:p>
          <a:r>
            <a:rPr lang="zh-TW" altLang="en-US" dirty="0" smtClean="0">
              <a:latin typeface="華康儷楷書(P)" pitchFamily="2" charset="-120"/>
              <a:ea typeface="華康儷楷書(P)" pitchFamily="2" charset="-120"/>
            </a:rPr>
            <a:t>辦理本部當學年度推動教師專業與課程品質之政策及計畫其他配合事項</a:t>
          </a:r>
          <a:endParaRPr lang="zh-TW" altLang="en-US" dirty="0">
            <a:latin typeface="華康儷楷書(P)" pitchFamily="2" charset="-120"/>
            <a:ea typeface="華康儷楷書(P)" pitchFamily="2" charset="-120"/>
          </a:endParaRPr>
        </a:p>
      </dgm:t>
    </dgm:pt>
    <dgm:pt modelId="{D83DBAE9-AA64-4211-9563-E0F9C2049BA9}" type="parTrans" cxnId="{EE750D55-3A8F-4960-BECF-3CB7E0FFACF5}">
      <dgm:prSet/>
      <dgm:spPr/>
      <dgm:t>
        <a:bodyPr/>
        <a:lstStyle/>
        <a:p>
          <a:endParaRPr lang="zh-TW" altLang="en-US">
            <a:latin typeface="華康儷楷書(P)" pitchFamily="2" charset="-120"/>
            <a:ea typeface="華康儷楷書(P)" pitchFamily="2" charset="-120"/>
          </a:endParaRPr>
        </a:p>
      </dgm:t>
    </dgm:pt>
    <dgm:pt modelId="{919AC7D6-AC89-4384-AA17-A10212B8FD7F}" type="sibTrans" cxnId="{EE750D55-3A8F-4960-BECF-3CB7E0FFACF5}">
      <dgm:prSet/>
      <dgm:spPr/>
      <dgm:t>
        <a:bodyPr/>
        <a:lstStyle/>
        <a:p>
          <a:endParaRPr lang="zh-TW" altLang="en-US">
            <a:latin typeface="華康儷楷書(P)" pitchFamily="2" charset="-120"/>
            <a:ea typeface="華康儷楷書(P)" pitchFamily="2" charset="-120"/>
          </a:endParaRPr>
        </a:p>
      </dgm:t>
    </dgm:pt>
    <dgm:pt modelId="{F5FF1F4D-BEC1-47F1-85B7-7A2BB74C2C3E}" type="pres">
      <dgm:prSet presAssocID="{540CA2DB-1558-4F0E-9956-9D137916211D}" presName="diagram" presStyleCnt="0">
        <dgm:presLayoutVars>
          <dgm:dir/>
          <dgm:resizeHandles val="exact"/>
        </dgm:presLayoutVars>
      </dgm:prSet>
      <dgm:spPr/>
      <dgm:t>
        <a:bodyPr/>
        <a:lstStyle/>
        <a:p>
          <a:endParaRPr lang="zh-TW" altLang="en-US"/>
        </a:p>
      </dgm:t>
    </dgm:pt>
    <dgm:pt modelId="{7BE3DB65-B2C2-47AD-8328-EBDCFA98680A}" type="pres">
      <dgm:prSet presAssocID="{FDB1AF29-5205-449E-B4E6-97977B99538C}" presName="node" presStyleLbl="node1" presStyleIdx="0" presStyleCnt="7" custScaleY="122596">
        <dgm:presLayoutVars>
          <dgm:bulletEnabled val="1"/>
        </dgm:presLayoutVars>
      </dgm:prSet>
      <dgm:spPr/>
      <dgm:t>
        <a:bodyPr/>
        <a:lstStyle/>
        <a:p>
          <a:endParaRPr lang="zh-TW" altLang="en-US"/>
        </a:p>
      </dgm:t>
    </dgm:pt>
    <dgm:pt modelId="{08BF428A-758C-4FC2-A198-2348665DA3A7}" type="pres">
      <dgm:prSet presAssocID="{E493C868-E60A-42DA-84FE-5C28AE5FA9B8}" presName="sibTrans" presStyleCnt="0"/>
      <dgm:spPr/>
    </dgm:pt>
    <dgm:pt modelId="{13793941-2C0D-406D-80B6-A4A2100E78FA}" type="pres">
      <dgm:prSet presAssocID="{4D9CF1EE-6808-4C05-83BD-396FE45E360E}" presName="node" presStyleLbl="node1" presStyleIdx="1" presStyleCnt="7" custScaleY="122596">
        <dgm:presLayoutVars>
          <dgm:bulletEnabled val="1"/>
        </dgm:presLayoutVars>
      </dgm:prSet>
      <dgm:spPr/>
      <dgm:t>
        <a:bodyPr/>
        <a:lstStyle/>
        <a:p>
          <a:endParaRPr lang="zh-TW" altLang="en-US"/>
        </a:p>
      </dgm:t>
    </dgm:pt>
    <dgm:pt modelId="{3F152C24-F77A-4781-9D44-76FAD9B9DE0F}" type="pres">
      <dgm:prSet presAssocID="{0D694BC2-F83B-4158-9411-E92380634DC5}" presName="sibTrans" presStyleCnt="0"/>
      <dgm:spPr/>
    </dgm:pt>
    <dgm:pt modelId="{FDEF5206-450D-4310-8B3E-6DBEDD3CC25C}" type="pres">
      <dgm:prSet presAssocID="{3B128B11-031C-4197-804D-96F5CD85F47B}" presName="node" presStyleLbl="node1" presStyleIdx="2" presStyleCnt="7" custScaleY="122596">
        <dgm:presLayoutVars>
          <dgm:bulletEnabled val="1"/>
        </dgm:presLayoutVars>
      </dgm:prSet>
      <dgm:spPr/>
      <dgm:t>
        <a:bodyPr/>
        <a:lstStyle/>
        <a:p>
          <a:endParaRPr lang="zh-TW" altLang="en-US"/>
        </a:p>
      </dgm:t>
    </dgm:pt>
    <dgm:pt modelId="{7B651070-A082-4E4E-86A8-61DBEE27E372}" type="pres">
      <dgm:prSet presAssocID="{9C6D7CFE-08D3-47A9-BA01-B4742FE6DFDD}" presName="sibTrans" presStyleCnt="0"/>
      <dgm:spPr/>
    </dgm:pt>
    <dgm:pt modelId="{D6F3E0FD-2EA2-4722-BD45-B65D387C8FFF}" type="pres">
      <dgm:prSet presAssocID="{B510E448-11B1-4F72-9FA6-B525E4655BD5}" presName="node" presStyleLbl="node1" presStyleIdx="3" presStyleCnt="7" custScaleY="125417">
        <dgm:presLayoutVars>
          <dgm:bulletEnabled val="1"/>
        </dgm:presLayoutVars>
      </dgm:prSet>
      <dgm:spPr/>
      <dgm:t>
        <a:bodyPr/>
        <a:lstStyle/>
        <a:p>
          <a:endParaRPr lang="zh-TW" altLang="en-US"/>
        </a:p>
      </dgm:t>
    </dgm:pt>
    <dgm:pt modelId="{1E610F58-FD92-4AF7-9510-E489EED2AAA4}" type="pres">
      <dgm:prSet presAssocID="{872C30FF-D5D7-403E-9C25-6D4B9249681B}" presName="sibTrans" presStyleCnt="0"/>
      <dgm:spPr/>
    </dgm:pt>
    <dgm:pt modelId="{7B537E2F-EEE7-47A6-ACED-CE75C054CCDD}" type="pres">
      <dgm:prSet presAssocID="{E4AC99F5-E81C-4DBA-A019-B2AD51B46833}" presName="node" presStyleLbl="node1" presStyleIdx="4" presStyleCnt="7" custScaleY="125417">
        <dgm:presLayoutVars>
          <dgm:bulletEnabled val="1"/>
        </dgm:presLayoutVars>
      </dgm:prSet>
      <dgm:spPr/>
      <dgm:t>
        <a:bodyPr/>
        <a:lstStyle/>
        <a:p>
          <a:endParaRPr lang="zh-TW" altLang="en-US"/>
        </a:p>
      </dgm:t>
    </dgm:pt>
    <dgm:pt modelId="{A707068B-1CE4-4389-A08B-026105365CBD}" type="pres">
      <dgm:prSet presAssocID="{801151D6-2C33-42CE-A872-8B6C7FF7109C}" presName="sibTrans" presStyleCnt="0"/>
      <dgm:spPr/>
    </dgm:pt>
    <dgm:pt modelId="{CFEF5D3B-0F6A-4F4D-8FBF-32C4AAFE6B38}" type="pres">
      <dgm:prSet presAssocID="{13FCA19C-A564-4754-8FFB-F09C3BD1BCE2}" presName="node" presStyleLbl="node1" presStyleIdx="5" presStyleCnt="7" custScaleY="125417">
        <dgm:presLayoutVars>
          <dgm:bulletEnabled val="1"/>
        </dgm:presLayoutVars>
      </dgm:prSet>
      <dgm:spPr/>
      <dgm:t>
        <a:bodyPr/>
        <a:lstStyle/>
        <a:p>
          <a:endParaRPr lang="zh-TW" altLang="en-US"/>
        </a:p>
      </dgm:t>
    </dgm:pt>
    <dgm:pt modelId="{ADDCB61F-4892-465D-AD8C-9A80378D7910}" type="pres">
      <dgm:prSet presAssocID="{131CA2E1-7552-4387-9E54-972D383B3C92}" presName="sibTrans" presStyleCnt="0"/>
      <dgm:spPr/>
    </dgm:pt>
    <dgm:pt modelId="{1B6109A7-8F08-43C0-9470-9E323C71DADA}" type="pres">
      <dgm:prSet presAssocID="{79D905FA-FEF5-4635-A29B-4824477F3E58}" presName="node" presStyleLbl="node1" presStyleIdx="6" presStyleCnt="7" custScaleX="244070" custScaleY="80240">
        <dgm:presLayoutVars>
          <dgm:bulletEnabled val="1"/>
        </dgm:presLayoutVars>
      </dgm:prSet>
      <dgm:spPr/>
      <dgm:t>
        <a:bodyPr/>
        <a:lstStyle/>
        <a:p>
          <a:endParaRPr lang="zh-TW" altLang="en-US"/>
        </a:p>
      </dgm:t>
    </dgm:pt>
  </dgm:ptLst>
  <dgm:cxnLst>
    <dgm:cxn modelId="{112DBAF7-88CD-43A0-B3A2-344539BAAC8E}" srcId="{540CA2DB-1558-4F0E-9956-9D137916211D}" destId="{FDB1AF29-5205-449E-B4E6-97977B99538C}" srcOrd="0" destOrd="0" parTransId="{8B276306-A059-4735-996F-39B9542A25E0}" sibTransId="{E493C868-E60A-42DA-84FE-5C28AE5FA9B8}"/>
    <dgm:cxn modelId="{EE1A1FC4-D01B-4237-B44E-4963FB7B1A75}" type="presOf" srcId="{E4AC99F5-E81C-4DBA-A019-B2AD51B46833}" destId="{7B537E2F-EEE7-47A6-ACED-CE75C054CCDD}" srcOrd="0" destOrd="0" presId="urn:microsoft.com/office/officeart/2005/8/layout/default#3"/>
    <dgm:cxn modelId="{E07484EA-5A43-4B4A-BCEB-C9076A18CDA2}" type="presOf" srcId="{FDB1AF29-5205-449E-B4E6-97977B99538C}" destId="{7BE3DB65-B2C2-47AD-8328-EBDCFA98680A}" srcOrd="0" destOrd="0" presId="urn:microsoft.com/office/officeart/2005/8/layout/default#3"/>
    <dgm:cxn modelId="{A9CA3193-17E2-44ED-9E03-3B578EF1C3A5}" srcId="{540CA2DB-1558-4F0E-9956-9D137916211D}" destId="{B510E448-11B1-4F72-9FA6-B525E4655BD5}" srcOrd="3" destOrd="0" parTransId="{AF781EF7-3955-4002-990C-77D607EC9BB9}" sibTransId="{872C30FF-D5D7-403E-9C25-6D4B9249681B}"/>
    <dgm:cxn modelId="{30E4D2AE-33A3-470F-AA35-D26161FEFEAB}" type="presOf" srcId="{79D905FA-FEF5-4635-A29B-4824477F3E58}" destId="{1B6109A7-8F08-43C0-9470-9E323C71DADA}" srcOrd="0" destOrd="0" presId="urn:microsoft.com/office/officeart/2005/8/layout/default#3"/>
    <dgm:cxn modelId="{25800A82-7BEC-4555-A1B6-AB39651089F4}" srcId="{540CA2DB-1558-4F0E-9956-9D137916211D}" destId="{E4AC99F5-E81C-4DBA-A019-B2AD51B46833}" srcOrd="4" destOrd="0" parTransId="{B200CFE6-7A7B-4069-8290-551BCF975A7F}" sibTransId="{801151D6-2C33-42CE-A872-8B6C7FF7109C}"/>
    <dgm:cxn modelId="{A86742E6-DD81-4117-8FD9-B280E78A7682}" type="presOf" srcId="{3B128B11-031C-4197-804D-96F5CD85F47B}" destId="{FDEF5206-450D-4310-8B3E-6DBEDD3CC25C}" srcOrd="0" destOrd="0" presId="urn:microsoft.com/office/officeart/2005/8/layout/default#3"/>
    <dgm:cxn modelId="{EDAD765D-5F9F-4BE3-9ABA-75B75C352373}" srcId="{540CA2DB-1558-4F0E-9956-9D137916211D}" destId="{13FCA19C-A564-4754-8FFB-F09C3BD1BCE2}" srcOrd="5" destOrd="0" parTransId="{730AE4F6-0BCB-4908-A509-0EA0A1384058}" sibTransId="{131CA2E1-7552-4387-9E54-972D383B3C92}"/>
    <dgm:cxn modelId="{B0E6DF67-20D7-4869-8F37-5C16F1861EC5}" srcId="{540CA2DB-1558-4F0E-9956-9D137916211D}" destId="{3B128B11-031C-4197-804D-96F5CD85F47B}" srcOrd="2" destOrd="0" parTransId="{565860FB-7E96-492B-B66B-D382530798F3}" sibTransId="{9C6D7CFE-08D3-47A9-BA01-B4742FE6DFDD}"/>
    <dgm:cxn modelId="{030E1A5D-D0B8-497D-9AD8-89EFC87F8B88}" srcId="{540CA2DB-1558-4F0E-9956-9D137916211D}" destId="{4D9CF1EE-6808-4C05-83BD-396FE45E360E}" srcOrd="1" destOrd="0" parTransId="{3F7B26FB-A1B0-4A30-90F3-EA3F4BFF7FF2}" sibTransId="{0D694BC2-F83B-4158-9411-E92380634DC5}"/>
    <dgm:cxn modelId="{B8C9F46F-EDB1-4F72-88CE-5D0812C4D409}" type="presOf" srcId="{B510E448-11B1-4F72-9FA6-B525E4655BD5}" destId="{D6F3E0FD-2EA2-4722-BD45-B65D387C8FFF}" srcOrd="0" destOrd="0" presId="urn:microsoft.com/office/officeart/2005/8/layout/default#3"/>
    <dgm:cxn modelId="{379579CD-6C35-42C0-91B6-9C712EA4ADFD}" type="presOf" srcId="{4D9CF1EE-6808-4C05-83BD-396FE45E360E}" destId="{13793941-2C0D-406D-80B6-A4A2100E78FA}" srcOrd="0" destOrd="0" presId="urn:microsoft.com/office/officeart/2005/8/layout/default#3"/>
    <dgm:cxn modelId="{B9131FAA-57C6-4911-926B-D86BD6A49D6E}" type="presOf" srcId="{540CA2DB-1558-4F0E-9956-9D137916211D}" destId="{F5FF1F4D-BEC1-47F1-85B7-7A2BB74C2C3E}" srcOrd="0" destOrd="0" presId="urn:microsoft.com/office/officeart/2005/8/layout/default#3"/>
    <dgm:cxn modelId="{12C793C5-5D16-44A0-91CD-9B42CAF4BA79}" type="presOf" srcId="{13FCA19C-A564-4754-8FFB-F09C3BD1BCE2}" destId="{CFEF5D3B-0F6A-4F4D-8FBF-32C4AAFE6B38}" srcOrd="0" destOrd="0" presId="urn:microsoft.com/office/officeart/2005/8/layout/default#3"/>
    <dgm:cxn modelId="{EE750D55-3A8F-4960-BECF-3CB7E0FFACF5}" srcId="{540CA2DB-1558-4F0E-9956-9D137916211D}" destId="{79D905FA-FEF5-4635-A29B-4824477F3E58}" srcOrd="6" destOrd="0" parTransId="{D83DBAE9-AA64-4211-9563-E0F9C2049BA9}" sibTransId="{919AC7D6-AC89-4384-AA17-A10212B8FD7F}"/>
    <dgm:cxn modelId="{49F69253-5ED4-480F-8652-F48534E98006}" type="presParOf" srcId="{F5FF1F4D-BEC1-47F1-85B7-7A2BB74C2C3E}" destId="{7BE3DB65-B2C2-47AD-8328-EBDCFA98680A}" srcOrd="0" destOrd="0" presId="urn:microsoft.com/office/officeart/2005/8/layout/default#3"/>
    <dgm:cxn modelId="{F32F7C21-78F7-4F33-8531-9D2914064C40}" type="presParOf" srcId="{F5FF1F4D-BEC1-47F1-85B7-7A2BB74C2C3E}" destId="{08BF428A-758C-4FC2-A198-2348665DA3A7}" srcOrd="1" destOrd="0" presId="urn:microsoft.com/office/officeart/2005/8/layout/default#3"/>
    <dgm:cxn modelId="{968DC711-E5F4-4B16-9F49-595E8D1AA141}" type="presParOf" srcId="{F5FF1F4D-BEC1-47F1-85B7-7A2BB74C2C3E}" destId="{13793941-2C0D-406D-80B6-A4A2100E78FA}" srcOrd="2" destOrd="0" presId="urn:microsoft.com/office/officeart/2005/8/layout/default#3"/>
    <dgm:cxn modelId="{7433E7FF-DC37-46F9-82C9-0B9D8A8282E2}" type="presParOf" srcId="{F5FF1F4D-BEC1-47F1-85B7-7A2BB74C2C3E}" destId="{3F152C24-F77A-4781-9D44-76FAD9B9DE0F}" srcOrd="3" destOrd="0" presId="urn:microsoft.com/office/officeart/2005/8/layout/default#3"/>
    <dgm:cxn modelId="{44534A17-86B9-4616-9A73-FB2388A872A4}" type="presParOf" srcId="{F5FF1F4D-BEC1-47F1-85B7-7A2BB74C2C3E}" destId="{FDEF5206-450D-4310-8B3E-6DBEDD3CC25C}" srcOrd="4" destOrd="0" presId="urn:microsoft.com/office/officeart/2005/8/layout/default#3"/>
    <dgm:cxn modelId="{D6A6D31E-D174-4CDB-894D-DE1719B41FA6}" type="presParOf" srcId="{F5FF1F4D-BEC1-47F1-85B7-7A2BB74C2C3E}" destId="{7B651070-A082-4E4E-86A8-61DBEE27E372}" srcOrd="5" destOrd="0" presId="urn:microsoft.com/office/officeart/2005/8/layout/default#3"/>
    <dgm:cxn modelId="{2E41F85E-5927-411C-85D3-83972CE92478}" type="presParOf" srcId="{F5FF1F4D-BEC1-47F1-85B7-7A2BB74C2C3E}" destId="{D6F3E0FD-2EA2-4722-BD45-B65D387C8FFF}" srcOrd="6" destOrd="0" presId="urn:microsoft.com/office/officeart/2005/8/layout/default#3"/>
    <dgm:cxn modelId="{1202E9C1-0373-40DA-9429-ADEF123DE3F7}" type="presParOf" srcId="{F5FF1F4D-BEC1-47F1-85B7-7A2BB74C2C3E}" destId="{1E610F58-FD92-4AF7-9510-E489EED2AAA4}" srcOrd="7" destOrd="0" presId="urn:microsoft.com/office/officeart/2005/8/layout/default#3"/>
    <dgm:cxn modelId="{E56F9D9C-4F91-44B6-A2C6-BDF44498EFB9}" type="presParOf" srcId="{F5FF1F4D-BEC1-47F1-85B7-7A2BB74C2C3E}" destId="{7B537E2F-EEE7-47A6-ACED-CE75C054CCDD}" srcOrd="8" destOrd="0" presId="urn:microsoft.com/office/officeart/2005/8/layout/default#3"/>
    <dgm:cxn modelId="{5601F847-0FE6-4C57-A924-E970636F07DC}" type="presParOf" srcId="{F5FF1F4D-BEC1-47F1-85B7-7A2BB74C2C3E}" destId="{A707068B-1CE4-4389-A08B-026105365CBD}" srcOrd="9" destOrd="0" presId="urn:microsoft.com/office/officeart/2005/8/layout/default#3"/>
    <dgm:cxn modelId="{D912A34C-A669-495B-856E-F92F12A90EF4}" type="presParOf" srcId="{F5FF1F4D-BEC1-47F1-85B7-7A2BB74C2C3E}" destId="{CFEF5D3B-0F6A-4F4D-8FBF-32C4AAFE6B38}" srcOrd="10" destOrd="0" presId="urn:microsoft.com/office/officeart/2005/8/layout/default#3"/>
    <dgm:cxn modelId="{2493FC6C-F79F-411E-80CE-50137184F35F}" type="presParOf" srcId="{F5FF1F4D-BEC1-47F1-85B7-7A2BB74C2C3E}" destId="{ADDCB61F-4892-465D-AD8C-9A80378D7910}" srcOrd="11" destOrd="0" presId="urn:microsoft.com/office/officeart/2005/8/layout/default#3"/>
    <dgm:cxn modelId="{1AF29A8F-3A46-4918-8DEB-62959C4E65D9}" type="presParOf" srcId="{F5FF1F4D-BEC1-47F1-85B7-7A2BB74C2C3E}" destId="{1B6109A7-8F08-43C0-9470-9E323C71DADA}" srcOrd="12" destOrd="0" presId="urn:microsoft.com/office/officeart/2005/8/layout/defaul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7538E44-A455-4DC3-BC98-E732FBCDD9C9}"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zh-TW" altLang="en-US"/>
        </a:p>
      </dgm:t>
    </dgm:pt>
    <dgm:pt modelId="{98DB2583-BF90-43F3-B2AB-0A2074629A97}">
      <dgm:prSet phldrT="[文字]" custT="1"/>
      <dgm:spPr>
        <a:solidFill>
          <a:schemeClr val="accent1">
            <a:lumMod val="20000"/>
            <a:lumOff val="8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zh-TW" altLang="en-US" sz="3200" b="1" dirty="0" smtClean="0"/>
            <a:t>陪伴</a:t>
          </a:r>
        </a:p>
        <a:p>
          <a:pPr defTabSz="1333500">
            <a:lnSpc>
              <a:spcPct val="90000"/>
            </a:lnSpc>
            <a:spcBef>
              <a:spcPct val="0"/>
            </a:spcBef>
            <a:spcAft>
              <a:spcPct val="35000"/>
            </a:spcAft>
          </a:pPr>
          <a:endParaRPr lang="zh-TW" altLang="en-US" sz="2000" b="1" dirty="0"/>
        </a:p>
      </dgm:t>
    </dgm:pt>
    <dgm:pt modelId="{85183DCE-111E-41E4-926C-11EF1D7EB91E}" type="parTrans" cxnId="{CC87D5A2-A599-4FED-8F4C-3B119431A32F}">
      <dgm:prSet/>
      <dgm:spPr/>
      <dgm:t>
        <a:bodyPr/>
        <a:lstStyle/>
        <a:p>
          <a:endParaRPr lang="zh-TW" altLang="en-US"/>
        </a:p>
      </dgm:t>
    </dgm:pt>
    <dgm:pt modelId="{068C9B0E-966E-4DB4-8667-6FC26FBC19F0}" type="sibTrans" cxnId="{CC87D5A2-A599-4FED-8F4C-3B119431A32F}">
      <dgm:prSet/>
      <dgm:spPr/>
      <dgm:t>
        <a:bodyPr/>
        <a:lstStyle/>
        <a:p>
          <a:endParaRPr lang="zh-TW" altLang="en-US"/>
        </a:p>
      </dgm:t>
    </dgm:pt>
    <dgm:pt modelId="{4F856282-BE28-4B3E-9E34-101D9F2FB4C8}">
      <dgm:prSet phldrT="[文字]" phldr="1"/>
      <dgm:spPr/>
      <dgm:t>
        <a:bodyPr/>
        <a:lstStyle/>
        <a:p>
          <a:endParaRPr lang="zh-TW" altLang="en-US" dirty="0"/>
        </a:p>
      </dgm:t>
    </dgm:pt>
    <dgm:pt modelId="{65518C0F-BB19-43FD-92AF-097ADAB96599}" type="parTrans" cxnId="{94F8668F-1A78-4F5E-83B6-A44741109546}">
      <dgm:prSet/>
      <dgm:spPr/>
      <dgm:t>
        <a:bodyPr/>
        <a:lstStyle/>
        <a:p>
          <a:endParaRPr lang="zh-TW" altLang="en-US"/>
        </a:p>
      </dgm:t>
    </dgm:pt>
    <dgm:pt modelId="{E1533D41-AED2-4743-A06F-F57463CCE38C}" type="sibTrans" cxnId="{94F8668F-1A78-4F5E-83B6-A44741109546}">
      <dgm:prSet/>
      <dgm:spPr/>
      <dgm:t>
        <a:bodyPr/>
        <a:lstStyle/>
        <a:p>
          <a:endParaRPr lang="zh-TW" altLang="en-US"/>
        </a:p>
      </dgm:t>
    </dgm:pt>
    <dgm:pt modelId="{B7E974E6-E8F5-4108-B752-EBF02CC9FC3A}">
      <dgm:prSet phldrT="[文字]"/>
      <dgm:spPr>
        <a:solidFill>
          <a:schemeClr val="accent4">
            <a:lumMod val="40000"/>
            <a:lumOff val="60000"/>
          </a:schemeClr>
        </a:solidFill>
      </dgm:spPr>
      <dgm:t>
        <a:bodyPr/>
        <a:lstStyle/>
        <a:p>
          <a:r>
            <a:rPr lang="zh-TW" altLang="en-US" b="1" dirty="0" smtClean="0"/>
            <a:t>輔導</a:t>
          </a:r>
          <a:endParaRPr lang="zh-TW" altLang="en-US" b="1" dirty="0"/>
        </a:p>
      </dgm:t>
    </dgm:pt>
    <dgm:pt modelId="{FEB0D06E-4EBD-4D80-9107-9822D12108CC}" type="parTrans" cxnId="{250A6A4E-139E-4CBE-B5D8-C47935F7574C}">
      <dgm:prSet/>
      <dgm:spPr/>
      <dgm:t>
        <a:bodyPr/>
        <a:lstStyle/>
        <a:p>
          <a:endParaRPr lang="zh-TW" altLang="en-US"/>
        </a:p>
      </dgm:t>
    </dgm:pt>
    <dgm:pt modelId="{7FC4BB8D-BF05-4F93-8C34-E347D2F7198F}" type="sibTrans" cxnId="{250A6A4E-139E-4CBE-B5D8-C47935F7574C}">
      <dgm:prSet/>
      <dgm:spPr/>
      <dgm:t>
        <a:bodyPr/>
        <a:lstStyle/>
        <a:p>
          <a:endParaRPr lang="zh-TW" altLang="en-US"/>
        </a:p>
      </dgm:t>
    </dgm:pt>
    <dgm:pt modelId="{9BD9B59A-ABA7-48EC-9057-EAC476979BC8}">
      <dgm:prSet phldrT="[文字]" phldr="1"/>
      <dgm:spPr/>
      <dgm:t>
        <a:bodyPr/>
        <a:lstStyle/>
        <a:p>
          <a:endParaRPr lang="zh-TW" altLang="en-US" dirty="0"/>
        </a:p>
      </dgm:t>
    </dgm:pt>
    <dgm:pt modelId="{3696EFA7-E8EE-4447-9F17-84E31FFA7105}" type="parTrans" cxnId="{FC502B73-D930-4CB6-89AB-0D65DA40B191}">
      <dgm:prSet/>
      <dgm:spPr/>
      <dgm:t>
        <a:bodyPr/>
        <a:lstStyle/>
        <a:p>
          <a:endParaRPr lang="zh-TW" altLang="en-US"/>
        </a:p>
      </dgm:t>
    </dgm:pt>
    <dgm:pt modelId="{E332F0D2-E455-4543-86F3-0310B7CB24BB}" type="sibTrans" cxnId="{FC502B73-D930-4CB6-89AB-0D65DA40B191}">
      <dgm:prSet/>
      <dgm:spPr/>
      <dgm:t>
        <a:bodyPr/>
        <a:lstStyle/>
        <a:p>
          <a:endParaRPr lang="zh-TW" altLang="en-US"/>
        </a:p>
      </dgm:t>
    </dgm:pt>
    <dgm:pt modelId="{300C4766-82FE-4810-9B48-253035650005}">
      <dgm:prSet phldrT="[文字]"/>
      <dgm:spPr>
        <a:solidFill>
          <a:schemeClr val="accent2"/>
        </a:solidFill>
      </dgm:spPr>
      <dgm:t>
        <a:bodyPr/>
        <a:lstStyle/>
        <a:p>
          <a:r>
            <a:rPr lang="zh-TW" altLang="en-US" b="1" dirty="0" smtClean="0"/>
            <a:t>支持</a:t>
          </a:r>
          <a:endParaRPr lang="zh-TW" altLang="en-US" b="1" dirty="0"/>
        </a:p>
      </dgm:t>
    </dgm:pt>
    <dgm:pt modelId="{968F08CE-D453-4095-B927-5C05BE93D971}" type="parTrans" cxnId="{8532E990-D7F6-407C-A964-40B5C4FD2590}">
      <dgm:prSet/>
      <dgm:spPr/>
      <dgm:t>
        <a:bodyPr/>
        <a:lstStyle/>
        <a:p>
          <a:endParaRPr lang="zh-TW" altLang="en-US"/>
        </a:p>
      </dgm:t>
    </dgm:pt>
    <dgm:pt modelId="{0882D346-C418-4ED3-AB1E-EC22523AC77D}" type="sibTrans" cxnId="{8532E990-D7F6-407C-A964-40B5C4FD2590}">
      <dgm:prSet/>
      <dgm:spPr/>
      <dgm:t>
        <a:bodyPr/>
        <a:lstStyle/>
        <a:p>
          <a:endParaRPr lang="zh-TW" altLang="en-US"/>
        </a:p>
      </dgm:t>
    </dgm:pt>
    <dgm:pt modelId="{A2723D2C-9A6F-408E-B86D-57C46BBE7B97}">
      <dgm:prSet phldrT="[文字]" phldr="1"/>
      <dgm:spPr/>
      <dgm:t>
        <a:bodyPr/>
        <a:lstStyle/>
        <a:p>
          <a:endParaRPr lang="zh-TW" altLang="en-US" dirty="0"/>
        </a:p>
      </dgm:t>
    </dgm:pt>
    <dgm:pt modelId="{19FBA235-15F8-432A-A2A3-A797ACE5895D}" type="parTrans" cxnId="{9B8F65DE-DF15-4D6A-893A-DA2534A7EDBE}">
      <dgm:prSet/>
      <dgm:spPr/>
      <dgm:t>
        <a:bodyPr/>
        <a:lstStyle/>
        <a:p>
          <a:endParaRPr lang="zh-TW" altLang="en-US"/>
        </a:p>
      </dgm:t>
    </dgm:pt>
    <dgm:pt modelId="{E638C18B-ED00-4990-BFC4-81EF016CFF64}" type="sibTrans" cxnId="{9B8F65DE-DF15-4D6A-893A-DA2534A7EDBE}">
      <dgm:prSet/>
      <dgm:spPr/>
      <dgm:t>
        <a:bodyPr/>
        <a:lstStyle/>
        <a:p>
          <a:endParaRPr lang="zh-TW" altLang="en-US"/>
        </a:p>
      </dgm:t>
    </dgm:pt>
    <dgm:pt modelId="{DBA374F3-5190-44A3-A9B9-B79ECF0E27CF}">
      <dgm:prSet/>
      <dgm:spPr>
        <a:solidFill>
          <a:schemeClr val="accent2">
            <a:lumMod val="40000"/>
            <a:lumOff val="60000"/>
          </a:schemeClr>
        </a:solidFill>
      </dgm:spPr>
      <dgm:t>
        <a:bodyPr/>
        <a:lstStyle/>
        <a:p>
          <a:r>
            <a:rPr lang="zh-TW" altLang="en-US" b="1" dirty="0" smtClean="0"/>
            <a:t>服務</a:t>
          </a:r>
          <a:endParaRPr lang="zh-TW" altLang="en-US" b="1" dirty="0"/>
        </a:p>
      </dgm:t>
    </dgm:pt>
    <dgm:pt modelId="{07DEDD65-D1F8-414A-9503-2BBEA58CE31C}" type="parTrans" cxnId="{0BE366C7-2BBB-4F23-A765-ABA32A6FAFAE}">
      <dgm:prSet/>
      <dgm:spPr/>
      <dgm:t>
        <a:bodyPr/>
        <a:lstStyle/>
        <a:p>
          <a:endParaRPr lang="zh-TW" altLang="en-US"/>
        </a:p>
      </dgm:t>
    </dgm:pt>
    <dgm:pt modelId="{D1A6C891-2E32-4356-8369-AF51E011E026}" type="sibTrans" cxnId="{0BE366C7-2BBB-4F23-A765-ABA32A6FAFAE}">
      <dgm:prSet/>
      <dgm:spPr/>
      <dgm:t>
        <a:bodyPr/>
        <a:lstStyle/>
        <a:p>
          <a:endParaRPr lang="zh-TW" altLang="en-US"/>
        </a:p>
      </dgm:t>
    </dgm:pt>
    <dgm:pt modelId="{DCD1DED6-0D22-4AE0-A705-79C0B5F87E8B}" type="pres">
      <dgm:prSet presAssocID="{07538E44-A455-4DC3-BC98-E732FBCDD9C9}" presName="Name0" presStyleCnt="0">
        <dgm:presLayoutVars>
          <dgm:chMax val="7"/>
          <dgm:dir/>
          <dgm:animLvl val="lvl"/>
          <dgm:resizeHandles val="exact"/>
        </dgm:presLayoutVars>
      </dgm:prSet>
      <dgm:spPr/>
      <dgm:t>
        <a:bodyPr/>
        <a:lstStyle/>
        <a:p>
          <a:endParaRPr lang="zh-TW" altLang="en-US"/>
        </a:p>
      </dgm:t>
    </dgm:pt>
    <dgm:pt modelId="{99993B6A-9185-4AC3-8DA6-5C4C50C8AB51}" type="pres">
      <dgm:prSet presAssocID="{98DB2583-BF90-43F3-B2AB-0A2074629A97}" presName="circle1" presStyleLbl="node1" presStyleIdx="0" presStyleCnt="4"/>
      <dgm:spPr/>
    </dgm:pt>
    <dgm:pt modelId="{2EB54858-E956-4724-95BF-59C536F48A25}" type="pres">
      <dgm:prSet presAssocID="{98DB2583-BF90-43F3-B2AB-0A2074629A97}" presName="space" presStyleCnt="0"/>
      <dgm:spPr/>
    </dgm:pt>
    <dgm:pt modelId="{E530F37B-3271-4BA0-B3DC-F4E6FE7DDB3F}" type="pres">
      <dgm:prSet presAssocID="{98DB2583-BF90-43F3-B2AB-0A2074629A97}" presName="rect1" presStyleLbl="alignAcc1" presStyleIdx="0" presStyleCnt="4"/>
      <dgm:spPr/>
      <dgm:t>
        <a:bodyPr/>
        <a:lstStyle/>
        <a:p>
          <a:endParaRPr lang="zh-TW" altLang="en-US"/>
        </a:p>
      </dgm:t>
    </dgm:pt>
    <dgm:pt modelId="{238700EE-6335-4933-8F56-52E3A95EDF9B}" type="pres">
      <dgm:prSet presAssocID="{DBA374F3-5190-44A3-A9B9-B79ECF0E27CF}" presName="vertSpace2" presStyleLbl="node1" presStyleIdx="0" presStyleCnt="4"/>
      <dgm:spPr/>
    </dgm:pt>
    <dgm:pt modelId="{104AA0AB-AB0C-49E3-B6CB-9F2915C9D99E}" type="pres">
      <dgm:prSet presAssocID="{DBA374F3-5190-44A3-A9B9-B79ECF0E27CF}" presName="circle2" presStyleLbl="node1" presStyleIdx="1" presStyleCnt="4"/>
      <dgm:spPr/>
    </dgm:pt>
    <dgm:pt modelId="{F250F205-50A7-4740-A4B4-58EB625A03AB}" type="pres">
      <dgm:prSet presAssocID="{DBA374F3-5190-44A3-A9B9-B79ECF0E27CF}" presName="rect2" presStyleLbl="alignAcc1" presStyleIdx="1" presStyleCnt="4"/>
      <dgm:spPr/>
      <dgm:t>
        <a:bodyPr/>
        <a:lstStyle/>
        <a:p>
          <a:endParaRPr lang="zh-TW" altLang="en-US"/>
        </a:p>
      </dgm:t>
    </dgm:pt>
    <dgm:pt modelId="{0C39883C-E2CD-4DD3-8673-AC0AF5BFB9E8}" type="pres">
      <dgm:prSet presAssocID="{B7E974E6-E8F5-4108-B752-EBF02CC9FC3A}" presName="vertSpace3" presStyleLbl="node1" presStyleIdx="1" presStyleCnt="4"/>
      <dgm:spPr/>
    </dgm:pt>
    <dgm:pt modelId="{7345E5D4-12AC-47C2-8418-60F6AA2957B4}" type="pres">
      <dgm:prSet presAssocID="{B7E974E6-E8F5-4108-B752-EBF02CC9FC3A}" presName="circle3" presStyleLbl="node1" presStyleIdx="2" presStyleCnt="4"/>
      <dgm:spPr/>
    </dgm:pt>
    <dgm:pt modelId="{03C4116F-9B41-4BA1-8261-AFE4BED3FA25}" type="pres">
      <dgm:prSet presAssocID="{B7E974E6-E8F5-4108-B752-EBF02CC9FC3A}" presName="rect3" presStyleLbl="alignAcc1" presStyleIdx="2" presStyleCnt="4"/>
      <dgm:spPr/>
      <dgm:t>
        <a:bodyPr/>
        <a:lstStyle/>
        <a:p>
          <a:endParaRPr lang="zh-TW" altLang="en-US"/>
        </a:p>
      </dgm:t>
    </dgm:pt>
    <dgm:pt modelId="{C1E926BB-8E80-4729-8013-B49739479D1B}" type="pres">
      <dgm:prSet presAssocID="{300C4766-82FE-4810-9B48-253035650005}" presName="vertSpace4" presStyleLbl="node1" presStyleIdx="2" presStyleCnt="4"/>
      <dgm:spPr/>
    </dgm:pt>
    <dgm:pt modelId="{8A1A3DA5-FFD3-46A8-9330-7209F7A0F9CC}" type="pres">
      <dgm:prSet presAssocID="{300C4766-82FE-4810-9B48-253035650005}" presName="circle4" presStyleLbl="node1" presStyleIdx="3" presStyleCnt="4"/>
      <dgm:spPr/>
    </dgm:pt>
    <dgm:pt modelId="{6106CF35-ADF5-4473-910D-EB5271B6CA93}" type="pres">
      <dgm:prSet presAssocID="{300C4766-82FE-4810-9B48-253035650005}" presName="rect4" presStyleLbl="alignAcc1" presStyleIdx="3" presStyleCnt="4"/>
      <dgm:spPr/>
      <dgm:t>
        <a:bodyPr/>
        <a:lstStyle/>
        <a:p>
          <a:endParaRPr lang="zh-TW" altLang="en-US"/>
        </a:p>
      </dgm:t>
    </dgm:pt>
    <dgm:pt modelId="{AA245D03-CE8F-4B8A-AC4B-CD8C9228C4B8}" type="pres">
      <dgm:prSet presAssocID="{98DB2583-BF90-43F3-B2AB-0A2074629A97}" presName="rect1ParTx" presStyleLbl="alignAcc1" presStyleIdx="3" presStyleCnt="4">
        <dgm:presLayoutVars>
          <dgm:chMax val="1"/>
          <dgm:bulletEnabled val="1"/>
        </dgm:presLayoutVars>
      </dgm:prSet>
      <dgm:spPr/>
      <dgm:t>
        <a:bodyPr/>
        <a:lstStyle/>
        <a:p>
          <a:endParaRPr lang="zh-TW" altLang="en-US"/>
        </a:p>
      </dgm:t>
    </dgm:pt>
    <dgm:pt modelId="{D244E4B6-93E6-45C4-B1C7-0F0E0548198D}" type="pres">
      <dgm:prSet presAssocID="{98DB2583-BF90-43F3-B2AB-0A2074629A97}" presName="rect1ChTx" presStyleLbl="alignAcc1" presStyleIdx="3" presStyleCnt="4">
        <dgm:presLayoutVars>
          <dgm:bulletEnabled val="1"/>
        </dgm:presLayoutVars>
      </dgm:prSet>
      <dgm:spPr/>
      <dgm:t>
        <a:bodyPr/>
        <a:lstStyle/>
        <a:p>
          <a:endParaRPr lang="zh-TW" altLang="en-US"/>
        </a:p>
      </dgm:t>
    </dgm:pt>
    <dgm:pt modelId="{78ABB96E-7B0E-4FE4-B937-AC3BD3B4087E}" type="pres">
      <dgm:prSet presAssocID="{DBA374F3-5190-44A3-A9B9-B79ECF0E27CF}" presName="rect2ParTx" presStyleLbl="alignAcc1" presStyleIdx="3" presStyleCnt="4">
        <dgm:presLayoutVars>
          <dgm:chMax val="1"/>
          <dgm:bulletEnabled val="1"/>
        </dgm:presLayoutVars>
      </dgm:prSet>
      <dgm:spPr/>
      <dgm:t>
        <a:bodyPr/>
        <a:lstStyle/>
        <a:p>
          <a:endParaRPr lang="zh-TW" altLang="en-US"/>
        </a:p>
      </dgm:t>
    </dgm:pt>
    <dgm:pt modelId="{335A06F0-626E-443F-8094-5E5BAE18A486}" type="pres">
      <dgm:prSet presAssocID="{DBA374F3-5190-44A3-A9B9-B79ECF0E27CF}" presName="rect2ChTx" presStyleLbl="alignAcc1" presStyleIdx="3" presStyleCnt="4">
        <dgm:presLayoutVars>
          <dgm:bulletEnabled val="1"/>
        </dgm:presLayoutVars>
      </dgm:prSet>
      <dgm:spPr/>
    </dgm:pt>
    <dgm:pt modelId="{443437EB-1F93-4953-A176-1A673CE50B40}" type="pres">
      <dgm:prSet presAssocID="{B7E974E6-E8F5-4108-B752-EBF02CC9FC3A}" presName="rect3ParTx" presStyleLbl="alignAcc1" presStyleIdx="3" presStyleCnt="4">
        <dgm:presLayoutVars>
          <dgm:chMax val="1"/>
          <dgm:bulletEnabled val="1"/>
        </dgm:presLayoutVars>
      </dgm:prSet>
      <dgm:spPr/>
      <dgm:t>
        <a:bodyPr/>
        <a:lstStyle/>
        <a:p>
          <a:endParaRPr lang="zh-TW" altLang="en-US"/>
        </a:p>
      </dgm:t>
    </dgm:pt>
    <dgm:pt modelId="{1A914564-B3C0-49DE-8E93-D21D00BBF123}" type="pres">
      <dgm:prSet presAssocID="{B7E974E6-E8F5-4108-B752-EBF02CC9FC3A}" presName="rect3ChTx" presStyleLbl="alignAcc1" presStyleIdx="3" presStyleCnt="4">
        <dgm:presLayoutVars>
          <dgm:bulletEnabled val="1"/>
        </dgm:presLayoutVars>
      </dgm:prSet>
      <dgm:spPr/>
      <dgm:t>
        <a:bodyPr/>
        <a:lstStyle/>
        <a:p>
          <a:endParaRPr lang="zh-TW" altLang="en-US"/>
        </a:p>
      </dgm:t>
    </dgm:pt>
    <dgm:pt modelId="{748733FB-EA6C-4FE4-82E2-9EF89948B57E}" type="pres">
      <dgm:prSet presAssocID="{300C4766-82FE-4810-9B48-253035650005}" presName="rect4ParTx" presStyleLbl="alignAcc1" presStyleIdx="3" presStyleCnt="4">
        <dgm:presLayoutVars>
          <dgm:chMax val="1"/>
          <dgm:bulletEnabled val="1"/>
        </dgm:presLayoutVars>
      </dgm:prSet>
      <dgm:spPr/>
      <dgm:t>
        <a:bodyPr/>
        <a:lstStyle/>
        <a:p>
          <a:endParaRPr lang="zh-TW" altLang="en-US"/>
        </a:p>
      </dgm:t>
    </dgm:pt>
    <dgm:pt modelId="{DCB2126E-E2E4-4194-9A54-D105C9417F57}" type="pres">
      <dgm:prSet presAssocID="{300C4766-82FE-4810-9B48-253035650005}" presName="rect4ChTx" presStyleLbl="alignAcc1" presStyleIdx="3" presStyleCnt="4">
        <dgm:presLayoutVars>
          <dgm:bulletEnabled val="1"/>
        </dgm:presLayoutVars>
      </dgm:prSet>
      <dgm:spPr/>
      <dgm:t>
        <a:bodyPr/>
        <a:lstStyle/>
        <a:p>
          <a:endParaRPr lang="zh-TW" altLang="en-US"/>
        </a:p>
      </dgm:t>
    </dgm:pt>
  </dgm:ptLst>
  <dgm:cxnLst>
    <dgm:cxn modelId="{C4932DA8-E4E9-45C2-A831-DA6E131A39CD}" type="presOf" srcId="{DBA374F3-5190-44A3-A9B9-B79ECF0E27CF}" destId="{78ABB96E-7B0E-4FE4-B937-AC3BD3B4087E}" srcOrd="1" destOrd="0" presId="urn:microsoft.com/office/officeart/2005/8/layout/target3"/>
    <dgm:cxn modelId="{92B865A3-A83E-46EC-94D3-0500516CC2C9}" type="presOf" srcId="{DBA374F3-5190-44A3-A9B9-B79ECF0E27CF}" destId="{F250F205-50A7-4740-A4B4-58EB625A03AB}" srcOrd="0" destOrd="0" presId="urn:microsoft.com/office/officeart/2005/8/layout/target3"/>
    <dgm:cxn modelId="{2B86019E-0065-4A27-ABA1-99B2CBCEF3AC}" type="presOf" srcId="{07538E44-A455-4DC3-BC98-E732FBCDD9C9}" destId="{DCD1DED6-0D22-4AE0-A705-79C0B5F87E8B}" srcOrd="0" destOrd="0" presId="urn:microsoft.com/office/officeart/2005/8/layout/target3"/>
    <dgm:cxn modelId="{94F8668F-1A78-4F5E-83B6-A44741109546}" srcId="{98DB2583-BF90-43F3-B2AB-0A2074629A97}" destId="{4F856282-BE28-4B3E-9E34-101D9F2FB4C8}" srcOrd="0" destOrd="0" parTransId="{65518C0F-BB19-43FD-92AF-097ADAB96599}" sibTransId="{E1533D41-AED2-4743-A06F-F57463CCE38C}"/>
    <dgm:cxn modelId="{FC502B73-D930-4CB6-89AB-0D65DA40B191}" srcId="{B7E974E6-E8F5-4108-B752-EBF02CC9FC3A}" destId="{9BD9B59A-ABA7-48EC-9057-EAC476979BC8}" srcOrd="0" destOrd="0" parTransId="{3696EFA7-E8EE-4447-9F17-84E31FFA7105}" sibTransId="{E332F0D2-E455-4543-86F3-0310B7CB24BB}"/>
    <dgm:cxn modelId="{8532E990-D7F6-407C-A964-40B5C4FD2590}" srcId="{07538E44-A455-4DC3-BC98-E732FBCDD9C9}" destId="{300C4766-82FE-4810-9B48-253035650005}" srcOrd="3" destOrd="0" parTransId="{968F08CE-D453-4095-B927-5C05BE93D971}" sibTransId="{0882D346-C418-4ED3-AB1E-EC22523AC77D}"/>
    <dgm:cxn modelId="{673A36CA-F6F1-4996-A122-F53E94C7A03A}" type="presOf" srcId="{B7E974E6-E8F5-4108-B752-EBF02CC9FC3A}" destId="{443437EB-1F93-4953-A176-1A673CE50B40}" srcOrd="1" destOrd="0" presId="urn:microsoft.com/office/officeart/2005/8/layout/target3"/>
    <dgm:cxn modelId="{CC87D5A2-A599-4FED-8F4C-3B119431A32F}" srcId="{07538E44-A455-4DC3-BC98-E732FBCDD9C9}" destId="{98DB2583-BF90-43F3-B2AB-0A2074629A97}" srcOrd="0" destOrd="0" parTransId="{85183DCE-111E-41E4-926C-11EF1D7EB91E}" sibTransId="{068C9B0E-966E-4DB4-8667-6FC26FBC19F0}"/>
    <dgm:cxn modelId="{980AFDC8-BEA1-4383-8126-2B0212A0BBD2}" type="presOf" srcId="{300C4766-82FE-4810-9B48-253035650005}" destId="{6106CF35-ADF5-4473-910D-EB5271B6CA93}" srcOrd="0" destOrd="0" presId="urn:microsoft.com/office/officeart/2005/8/layout/target3"/>
    <dgm:cxn modelId="{A59BE642-136A-49DD-B255-3CD3BE98B0BB}" type="presOf" srcId="{300C4766-82FE-4810-9B48-253035650005}" destId="{748733FB-EA6C-4FE4-82E2-9EF89948B57E}" srcOrd="1" destOrd="0" presId="urn:microsoft.com/office/officeart/2005/8/layout/target3"/>
    <dgm:cxn modelId="{11CB8D3D-BFFB-4211-906A-9E3A4CAE265C}" type="presOf" srcId="{A2723D2C-9A6F-408E-B86D-57C46BBE7B97}" destId="{DCB2126E-E2E4-4194-9A54-D105C9417F57}" srcOrd="0" destOrd="0" presId="urn:microsoft.com/office/officeart/2005/8/layout/target3"/>
    <dgm:cxn modelId="{E7D2BACB-093B-4E4E-95AA-B9A6F9FB0C7F}" type="presOf" srcId="{4F856282-BE28-4B3E-9E34-101D9F2FB4C8}" destId="{D244E4B6-93E6-45C4-B1C7-0F0E0548198D}" srcOrd="0" destOrd="0" presId="urn:microsoft.com/office/officeart/2005/8/layout/target3"/>
    <dgm:cxn modelId="{42B2CD53-D9C7-45AC-BEEC-6C1A3E83A551}" type="presOf" srcId="{B7E974E6-E8F5-4108-B752-EBF02CC9FC3A}" destId="{03C4116F-9B41-4BA1-8261-AFE4BED3FA25}" srcOrd="0" destOrd="0" presId="urn:microsoft.com/office/officeart/2005/8/layout/target3"/>
    <dgm:cxn modelId="{D79FB108-BB83-42BF-A950-95C5BB44C7BC}" type="presOf" srcId="{98DB2583-BF90-43F3-B2AB-0A2074629A97}" destId="{E530F37B-3271-4BA0-B3DC-F4E6FE7DDB3F}" srcOrd="0" destOrd="0" presId="urn:microsoft.com/office/officeart/2005/8/layout/target3"/>
    <dgm:cxn modelId="{18A30AED-6BCE-4340-83EB-D8DDE8398672}" type="presOf" srcId="{9BD9B59A-ABA7-48EC-9057-EAC476979BC8}" destId="{1A914564-B3C0-49DE-8E93-D21D00BBF123}" srcOrd="0" destOrd="0" presId="urn:microsoft.com/office/officeart/2005/8/layout/target3"/>
    <dgm:cxn modelId="{9B8F65DE-DF15-4D6A-893A-DA2534A7EDBE}" srcId="{300C4766-82FE-4810-9B48-253035650005}" destId="{A2723D2C-9A6F-408E-B86D-57C46BBE7B97}" srcOrd="0" destOrd="0" parTransId="{19FBA235-15F8-432A-A2A3-A797ACE5895D}" sibTransId="{E638C18B-ED00-4990-BFC4-81EF016CFF64}"/>
    <dgm:cxn modelId="{250A6A4E-139E-4CBE-B5D8-C47935F7574C}" srcId="{07538E44-A455-4DC3-BC98-E732FBCDD9C9}" destId="{B7E974E6-E8F5-4108-B752-EBF02CC9FC3A}" srcOrd="2" destOrd="0" parTransId="{FEB0D06E-4EBD-4D80-9107-9822D12108CC}" sibTransId="{7FC4BB8D-BF05-4F93-8C34-E347D2F7198F}"/>
    <dgm:cxn modelId="{0BE366C7-2BBB-4F23-A765-ABA32A6FAFAE}" srcId="{07538E44-A455-4DC3-BC98-E732FBCDD9C9}" destId="{DBA374F3-5190-44A3-A9B9-B79ECF0E27CF}" srcOrd="1" destOrd="0" parTransId="{07DEDD65-D1F8-414A-9503-2BBEA58CE31C}" sibTransId="{D1A6C891-2E32-4356-8369-AF51E011E026}"/>
    <dgm:cxn modelId="{7F4B4D8A-0FC6-43B8-9E23-B6405BAA4F71}" type="presOf" srcId="{98DB2583-BF90-43F3-B2AB-0A2074629A97}" destId="{AA245D03-CE8F-4B8A-AC4B-CD8C9228C4B8}" srcOrd="1" destOrd="0" presId="urn:microsoft.com/office/officeart/2005/8/layout/target3"/>
    <dgm:cxn modelId="{7B40AEBF-962E-4D4B-B5AA-1E94A7499BA1}" type="presParOf" srcId="{DCD1DED6-0D22-4AE0-A705-79C0B5F87E8B}" destId="{99993B6A-9185-4AC3-8DA6-5C4C50C8AB51}" srcOrd="0" destOrd="0" presId="urn:microsoft.com/office/officeart/2005/8/layout/target3"/>
    <dgm:cxn modelId="{A56D14A3-2CAB-4A84-A596-BE1E3591EA08}" type="presParOf" srcId="{DCD1DED6-0D22-4AE0-A705-79C0B5F87E8B}" destId="{2EB54858-E956-4724-95BF-59C536F48A25}" srcOrd="1" destOrd="0" presId="urn:microsoft.com/office/officeart/2005/8/layout/target3"/>
    <dgm:cxn modelId="{EFB436B4-B1E1-4DBE-ABB8-41B169EA79A2}" type="presParOf" srcId="{DCD1DED6-0D22-4AE0-A705-79C0B5F87E8B}" destId="{E530F37B-3271-4BA0-B3DC-F4E6FE7DDB3F}" srcOrd="2" destOrd="0" presId="urn:microsoft.com/office/officeart/2005/8/layout/target3"/>
    <dgm:cxn modelId="{8BF08A32-0EE2-4EFA-8B94-2BB69FF191EC}" type="presParOf" srcId="{DCD1DED6-0D22-4AE0-A705-79C0B5F87E8B}" destId="{238700EE-6335-4933-8F56-52E3A95EDF9B}" srcOrd="3" destOrd="0" presId="urn:microsoft.com/office/officeart/2005/8/layout/target3"/>
    <dgm:cxn modelId="{D54321E1-663F-43BF-BEC0-0B5E79199301}" type="presParOf" srcId="{DCD1DED6-0D22-4AE0-A705-79C0B5F87E8B}" destId="{104AA0AB-AB0C-49E3-B6CB-9F2915C9D99E}" srcOrd="4" destOrd="0" presId="urn:microsoft.com/office/officeart/2005/8/layout/target3"/>
    <dgm:cxn modelId="{CE0B0CF5-C2B3-42B7-98BD-2DEDCDDCB86A}" type="presParOf" srcId="{DCD1DED6-0D22-4AE0-A705-79C0B5F87E8B}" destId="{F250F205-50A7-4740-A4B4-58EB625A03AB}" srcOrd="5" destOrd="0" presId="urn:microsoft.com/office/officeart/2005/8/layout/target3"/>
    <dgm:cxn modelId="{3A4C864D-9E72-4C36-9FA1-A1E841977909}" type="presParOf" srcId="{DCD1DED6-0D22-4AE0-A705-79C0B5F87E8B}" destId="{0C39883C-E2CD-4DD3-8673-AC0AF5BFB9E8}" srcOrd="6" destOrd="0" presId="urn:microsoft.com/office/officeart/2005/8/layout/target3"/>
    <dgm:cxn modelId="{9DE34AC9-C96F-4695-8F25-B0C507DCDEC1}" type="presParOf" srcId="{DCD1DED6-0D22-4AE0-A705-79C0B5F87E8B}" destId="{7345E5D4-12AC-47C2-8418-60F6AA2957B4}" srcOrd="7" destOrd="0" presId="urn:microsoft.com/office/officeart/2005/8/layout/target3"/>
    <dgm:cxn modelId="{9C065546-C02A-4AE6-A0C3-714B40B109FE}" type="presParOf" srcId="{DCD1DED6-0D22-4AE0-A705-79C0B5F87E8B}" destId="{03C4116F-9B41-4BA1-8261-AFE4BED3FA25}" srcOrd="8" destOrd="0" presId="urn:microsoft.com/office/officeart/2005/8/layout/target3"/>
    <dgm:cxn modelId="{77A55ACF-F249-419C-8007-B74EC2E97BD1}" type="presParOf" srcId="{DCD1DED6-0D22-4AE0-A705-79C0B5F87E8B}" destId="{C1E926BB-8E80-4729-8013-B49739479D1B}" srcOrd="9" destOrd="0" presId="urn:microsoft.com/office/officeart/2005/8/layout/target3"/>
    <dgm:cxn modelId="{C5E2B13C-C412-4154-B37B-ABF769ADD0F2}" type="presParOf" srcId="{DCD1DED6-0D22-4AE0-A705-79C0B5F87E8B}" destId="{8A1A3DA5-FFD3-46A8-9330-7209F7A0F9CC}" srcOrd="10" destOrd="0" presId="urn:microsoft.com/office/officeart/2005/8/layout/target3"/>
    <dgm:cxn modelId="{158EFE86-9269-43BD-948F-10FC0C4F09B8}" type="presParOf" srcId="{DCD1DED6-0D22-4AE0-A705-79C0B5F87E8B}" destId="{6106CF35-ADF5-4473-910D-EB5271B6CA93}" srcOrd="11" destOrd="0" presId="urn:microsoft.com/office/officeart/2005/8/layout/target3"/>
    <dgm:cxn modelId="{8E7F387E-08A8-44D9-BEC6-265554F66BA5}" type="presParOf" srcId="{DCD1DED6-0D22-4AE0-A705-79C0B5F87E8B}" destId="{AA245D03-CE8F-4B8A-AC4B-CD8C9228C4B8}" srcOrd="12" destOrd="0" presId="urn:microsoft.com/office/officeart/2005/8/layout/target3"/>
    <dgm:cxn modelId="{AA3C7ED8-B9FB-49A2-92C8-89378AA50E5F}" type="presParOf" srcId="{DCD1DED6-0D22-4AE0-A705-79C0B5F87E8B}" destId="{D244E4B6-93E6-45C4-B1C7-0F0E0548198D}" srcOrd="13" destOrd="0" presId="urn:microsoft.com/office/officeart/2005/8/layout/target3"/>
    <dgm:cxn modelId="{932FD862-30BF-4886-B4EF-44C2F13EC532}" type="presParOf" srcId="{DCD1DED6-0D22-4AE0-A705-79C0B5F87E8B}" destId="{78ABB96E-7B0E-4FE4-B937-AC3BD3B4087E}" srcOrd="14" destOrd="0" presId="urn:microsoft.com/office/officeart/2005/8/layout/target3"/>
    <dgm:cxn modelId="{4168B53B-7229-436D-9127-DC57F3B19990}" type="presParOf" srcId="{DCD1DED6-0D22-4AE0-A705-79C0B5F87E8B}" destId="{335A06F0-626E-443F-8094-5E5BAE18A486}" srcOrd="15" destOrd="0" presId="urn:microsoft.com/office/officeart/2005/8/layout/target3"/>
    <dgm:cxn modelId="{4F37D006-6236-465C-A53B-AF94E8D9310B}" type="presParOf" srcId="{DCD1DED6-0D22-4AE0-A705-79C0B5F87E8B}" destId="{443437EB-1F93-4953-A176-1A673CE50B40}" srcOrd="16" destOrd="0" presId="urn:microsoft.com/office/officeart/2005/8/layout/target3"/>
    <dgm:cxn modelId="{E2BB8E17-992B-435A-92C5-732642DB3101}" type="presParOf" srcId="{DCD1DED6-0D22-4AE0-A705-79C0B5F87E8B}" destId="{1A914564-B3C0-49DE-8E93-D21D00BBF123}" srcOrd="17" destOrd="0" presId="urn:microsoft.com/office/officeart/2005/8/layout/target3"/>
    <dgm:cxn modelId="{DE92E002-A1FE-47C8-8722-C60D66CAD1A5}" type="presParOf" srcId="{DCD1DED6-0D22-4AE0-A705-79C0B5F87E8B}" destId="{748733FB-EA6C-4FE4-82E2-9EF89948B57E}" srcOrd="18" destOrd="0" presId="urn:microsoft.com/office/officeart/2005/8/layout/target3"/>
    <dgm:cxn modelId="{DA53C4CA-4960-49D8-854F-9E542EB31FF2}" type="presParOf" srcId="{DCD1DED6-0D22-4AE0-A705-79C0B5F87E8B}" destId="{DCB2126E-E2E4-4194-9A54-D105C9417F57}" srcOrd="1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43E6D7-FD62-40E8-9B6F-E072DE8472B5}">
      <dsp:nvSpPr>
        <dsp:cNvPr id="0" name=""/>
        <dsp:cNvSpPr/>
      </dsp:nvSpPr>
      <dsp:spPr>
        <a:xfrm>
          <a:off x="1935576" y="285511"/>
          <a:ext cx="3689689" cy="3689689"/>
        </a:xfrm>
        <a:prstGeom prst="pie">
          <a:avLst>
            <a:gd name="adj1" fmla="val 16200000"/>
            <a:gd name="adj2" fmla="val 180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zh-TW" altLang="en-US" sz="2800" b="1" i="0" kern="1200" dirty="0" smtClean="0">
              <a:solidFill>
                <a:schemeClr val="bg1"/>
              </a:solidFill>
              <a:latin typeface="新細明體" pitchFamily="18" charset="-120"/>
              <a:ea typeface="新細明體" pitchFamily="18" charset="-120"/>
            </a:rPr>
            <a:t>課程教學的素養</a:t>
          </a:r>
          <a:endParaRPr lang="zh-TW" altLang="en-US" sz="2800" b="1" i="0" kern="1200" dirty="0">
            <a:solidFill>
              <a:schemeClr val="bg1"/>
            </a:solidFill>
            <a:latin typeface="新細明體" pitchFamily="18" charset="-120"/>
            <a:ea typeface="新細明體" pitchFamily="18" charset="-120"/>
          </a:endParaRPr>
        </a:p>
      </dsp:txBody>
      <dsp:txXfrm>
        <a:off x="3880130" y="1067374"/>
        <a:ext cx="1317746" cy="1098122"/>
      </dsp:txXfrm>
    </dsp:sp>
    <dsp:sp modelId="{4BF987E2-B25B-40E3-AD2F-521D4485D889}">
      <dsp:nvSpPr>
        <dsp:cNvPr id="0" name=""/>
        <dsp:cNvSpPr/>
      </dsp:nvSpPr>
      <dsp:spPr>
        <a:xfrm>
          <a:off x="1859586" y="417286"/>
          <a:ext cx="3689689" cy="3689689"/>
        </a:xfrm>
        <a:prstGeom prst="pie">
          <a:avLst>
            <a:gd name="adj1" fmla="val 1800000"/>
            <a:gd name="adj2" fmla="val 9000000"/>
          </a:avLst>
        </a:prstGeom>
        <a:solidFill>
          <a:schemeClr val="accent2">
            <a:hueOff val="9504422"/>
            <a:satOff val="-18343"/>
            <a:lumOff val="-23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100000"/>
            </a:lnSpc>
            <a:spcBef>
              <a:spcPct val="0"/>
            </a:spcBef>
            <a:spcAft>
              <a:spcPts val="0"/>
            </a:spcAft>
          </a:pPr>
          <a:r>
            <a:rPr lang="zh-TW" altLang="en-US" sz="2800" b="1" kern="1200" dirty="0" smtClean="0">
              <a:solidFill>
                <a:schemeClr val="bg1"/>
              </a:solidFill>
              <a:latin typeface="新細明體" pitchFamily="18" charset="-120"/>
              <a:ea typeface="新細明體" pitchFamily="18" charset="-120"/>
            </a:rPr>
            <a:t>領導的</a:t>
          </a:r>
          <a:endParaRPr lang="en-US" altLang="zh-TW" sz="2800" b="1" kern="1200" dirty="0" smtClean="0">
            <a:solidFill>
              <a:schemeClr val="bg1"/>
            </a:solidFill>
            <a:latin typeface="新細明體" pitchFamily="18" charset="-120"/>
            <a:ea typeface="新細明體" pitchFamily="18" charset="-120"/>
          </a:endParaRPr>
        </a:p>
        <a:p>
          <a:pPr lvl="0" algn="ctr" defTabSz="1244600">
            <a:lnSpc>
              <a:spcPct val="100000"/>
            </a:lnSpc>
            <a:spcBef>
              <a:spcPct val="0"/>
            </a:spcBef>
            <a:spcAft>
              <a:spcPts val="0"/>
            </a:spcAft>
          </a:pPr>
          <a:r>
            <a:rPr lang="zh-TW" altLang="en-US" sz="2800" b="1" kern="1200" dirty="0" smtClean="0">
              <a:solidFill>
                <a:schemeClr val="bg1"/>
              </a:solidFill>
              <a:latin typeface="新細明體" pitchFamily="18" charset="-120"/>
              <a:ea typeface="新細明體" pitchFamily="18" charset="-120"/>
            </a:rPr>
            <a:t>作為</a:t>
          </a:r>
          <a:endParaRPr lang="zh-TW" altLang="en-US" sz="2800" b="1" kern="1200" dirty="0">
            <a:solidFill>
              <a:schemeClr val="bg1"/>
            </a:solidFill>
            <a:latin typeface="新細明體" pitchFamily="18" charset="-120"/>
            <a:ea typeface="新細明體" pitchFamily="18" charset="-120"/>
          </a:endParaRPr>
        </a:p>
      </dsp:txBody>
      <dsp:txXfrm>
        <a:off x="2738083" y="2811192"/>
        <a:ext cx="1976619" cy="966347"/>
      </dsp:txXfrm>
    </dsp:sp>
    <dsp:sp modelId="{6F0DCAB1-8B12-40B3-AC09-49FF2C9C57C3}">
      <dsp:nvSpPr>
        <dsp:cNvPr id="0" name=""/>
        <dsp:cNvSpPr/>
      </dsp:nvSpPr>
      <dsp:spPr>
        <a:xfrm>
          <a:off x="1783595" y="285511"/>
          <a:ext cx="3689689" cy="3689689"/>
        </a:xfrm>
        <a:prstGeom prst="pie">
          <a:avLst>
            <a:gd name="adj1" fmla="val 9000000"/>
            <a:gd name="adj2" fmla="val 16200000"/>
          </a:avLst>
        </a:prstGeom>
        <a:solidFill>
          <a:schemeClr val="accent2">
            <a:hueOff val="19008843"/>
            <a:satOff val="-36686"/>
            <a:lumOff val="-471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zh-TW" altLang="en-US" sz="2800" b="1" kern="1200" dirty="0" smtClean="0">
              <a:solidFill>
                <a:schemeClr val="bg1"/>
              </a:solidFill>
              <a:latin typeface="新細明體" pitchFamily="18" charset="-120"/>
              <a:ea typeface="新細明體" pitchFamily="18" charset="-120"/>
            </a:rPr>
            <a:t>寫計畫的技術</a:t>
          </a:r>
          <a:endParaRPr lang="zh-TW" altLang="en-US" sz="2800" b="1" kern="1200" dirty="0">
            <a:solidFill>
              <a:schemeClr val="bg1"/>
            </a:solidFill>
            <a:latin typeface="新細明體" pitchFamily="18" charset="-120"/>
            <a:ea typeface="新細明體" pitchFamily="18" charset="-120"/>
          </a:endParaRPr>
        </a:p>
      </dsp:txBody>
      <dsp:txXfrm>
        <a:off x="2210985" y="1067374"/>
        <a:ext cx="1317746" cy="1098122"/>
      </dsp:txXfrm>
    </dsp:sp>
    <dsp:sp modelId="{886879E0-9018-4F67-BCE9-F375F15A66E5}">
      <dsp:nvSpPr>
        <dsp:cNvPr id="0" name=""/>
        <dsp:cNvSpPr/>
      </dsp:nvSpPr>
      <dsp:spPr>
        <a:xfrm>
          <a:off x="1944236" y="-432061"/>
          <a:ext cx="4397040" cy="5119860"/>
        </a:xfrm>
        <a:prstGeom prst="circularArrow">
          <a:avLst>
            <a:gd name="adj1" fmla="val 5085"/>
            <a:gd name="adj2" fmla="val 327528"/>
            <a:gd name="adj3" fmla="val 1472472"/>
            <a:gd name="adj4" fmla="val 16199432"/>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0E6AB09-D6D1-4C02-8DB5-7236D63DB413}">
      <dsp:nvSpPr>
        <dsp:cNvPr id="0" name=""/>
        <dsp:cNvSpPr/>
      </dsp:nvSpPr>
      <dsp:spPr>
        <a:xfrm>
          <a:off x="1656180" y="866680"/>
          <a:ext cx="4146508" cy="4146508"/>
        </a:xfrm>
        <a:prstGeom prst="circularArrow">
          <a:avLst>
            <a:gd name="adj1" fmla="val 5085"/>
            <a:gd name="adj2" fmla="val 327528"/>
            <a:gd name="adj3" fmla="val 8671970"/>
            <a:gd name="adj4" fmla="val 1800502"/>
            <a:gd name="adj5" fmla="val 5932"/>
          </a:avLst>
        </a:prstGeom>
        <a:solidFill>
          <a:schemeClr val="accent2">
            <a:hueOff val="9504422"/>
            <a:satOff val="-18343"/>
            <a:lumOff val="-235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DA01230-02D9-42CD-A585-18B4095451E4}">
      <dsp:nvSpPr>
        <dsp:cNvPr id="0" name=""/>
        <dsp:cNvSpPr/>
      </dsp:nvSpPr>
      <dsp:spPr>
        <a:xfrm>
          <a:off x="1080106" y="-360036"/>
          <a:ext cx="4146508" cy="4146508"/>
        </a:xfrm>
        <a:prstGeom prst="circularArrow">
          <a:avLst>
            <a:gd name="adj1" fmla="val 5085"/>
            <a:gd name="adj2" fmla="val 327528"/>
            <a:gd name="adj3" fmla="val 15873039"/>
            <a:gd name="adj4" fmla="val 9000000"/>
            <a:gd name="adj5" fmla="val 5932"/>
          </a:avLst>
        </a:prstGeom>
        <a:solidFill>
          <a:schemeClr val="accent2">
            <a:hueOff val="19008843"/>
            <a:satOff val="-36686"/>
            <a:lumOff val="-471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4BF034-2839-4DCC-B277-E6B3170234CE}" type="datetimeFigureOut">
              <a:rPr lang="zh-TW" altLang="en-US" smtClean="0"/>
              <a:t>2017/8/31</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A0F88E-32AC-4AC3-8162-F8F16E985DAD}" type="slidenum">
              <a:rPr lang="zh-TW" altLang="en-US" smtClean="0"/>
              <a:t>‹#›</a:t>
            </a:fld>
            <a:endParaRPr lang="zh-TW" altLang="en-US"/>
          </a:p>
        </p:txBody>
      </p:sp>
    </p:spTree>
    <p:extLst>
      <p:ext uri="{BB962C8B-B14F-4D97-AF65-F5344CB8AC3E}">
        <p14:creationId xmlns:p14="http://schemas.microsoft.com/office/powerpoint/2010/main" val="3041745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sz="1200" dirty="0" smtClean="0"/>
              <a:t>(</a:t>
            </a:r>
            <a:r>
              <a:rPr lang="zh-TW" altLang="en-US" sz="1200" dirty="0" smtClean="0"/>
              <a:t>一</a:t>
            </a:r>
            <a:r>
              <a:rPr lang="en-US" sz="1200" dirty="0" smtClean="0"/>
              <a:t>)</a:t>
            </a:r>
            <a:r>
              <a:rPr lang="zh-TW" altLang="en-US" sz="1200" dirty="0" smtClean="0"/>
              <a:t>建構</a:t>
            </a:r>
            <a:r>
              <a:rPr lang="zh-TW" altLang="en-US" sz="1200" u="sng" dirty="0" smtClean="0"/>
              <a:t>地方政府整體之</a:t>
            </a:r>
            <a:r>
              <a:rPr lang="zh-TW" altLang="en-US" sz="1200" dirty="0" smtClean="0"/>
              <a:t>課程及教學領導機制。</a:t>
            </a:r>
          </a:p>
          <a:p>
            <a:r>
              <a:rPr lang="en-US" sz="1200" dirty="0" smtClean="0"/>
              <a:t>(</a:t>
            </a:r>
            <a:r>
              <a:rPr lang="zh-TW" altLang="en-US" sz="1200" dirty="0" smtClean="0"/>
              <a:t>二</a:t>
            </a:r>
            <a:r>
              <a:rPr lang="en-US" sz="1200" dirty="0" smtClean="0"/>
              <a:t>)</a:t>
            </a:r>
            <a:r>
              <a:rPr lang="zh-TW" altLang="en-US" sz="1200" dirty="0" smtClean="0"/>
              <a:t>建立教師專業發展支持體系。</a:t>
            </a:r>
          </a:p>
          <a:p>
            <a:r>
              <a:rPr lang="en-US" sz="1200" dirty="0" smtClean="0"/>
              <a:t>(</a:t>
            </a:r>
            <a:r>
              <a:rPr lang="zh-TW" altLang="en-US" sz="1200" dirty="0" smtClean="0"/>
              <a:t>三</a:t>
            </a:r>
            <a:r>
              <a:rPr lang="en-US" sz="1200" dirty="0" smtClean="0"/>
              <a:t>)</a:t>
            </a:r>
            <a:r>
              <a:rPr lang="zh-TW" altLang="en-US" sz="1200" dirty="0" smtClean="0"/>
              <a:t>健全國民教育輔導團（以下簡稱輔導團）或其他相關輔導體系之組織及運作。</a:t>
            </a:r>
            <a:endParaRPr lang="zh-TW" altLang="en-US" sz="1200" kern="1200" dirty="0" smtClean="0">
              <a:solidFill>
                <a:schemeClr val="tx1"/>
              </a:solidFill>
              <a:latin typeface="+mj-ea"/>
              <a:ea typeface="+mn-ea"/>
              <a:cs typeface="+mn-cs"/>
            </a:endParaRPr>
          </a:p>
        </p:txBody>
      </p:sp>
      <p:sp>
        <p:nvSpPr>
          <p:cNvPr id="4" name="投影片編號版面配置區 3"/>
          <p:cNvSpPr>
            <a:spLocks noGrp="1"/>
          </p:cNvSpPr>
          <p:nvPr>
            <p:ph type="sldNum" sz="quarter" idx="10"/>
          </p:nvPr>
        </p:nvSpPr>
        <p:spPr/>
        <p:txBody>
          <a:bodyPr/>
          <a:lstStyle/>
          <a:p>
            <a:fld id="{076E8C1C-C9AD-4D55-B179-347C9788685B}" type="slidenum">
              <a:rPr lang="zh-TW" altLang="en-US" smtClean="0"/>
              <a:pPr/>
              <a:t>22</a:t>
            </a:fld>
            <a:endParaRPr lang="zh-TW" altLang="en-US"/>
          </a:p>
        </p:txBody>
      </p:sp>
    </p:spTree>
    <p:extLst>
      <p:ext uri="{BB962C8B-B14F-4D97-AF65-F5344CB8AC3E}">
        <p14:creationId xmlns:p14="http://schemas.microsoft.com/office/powerpoint/2010/main" val="227549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185738" indent="-185738"/>
            <a:r>
              <a:rPr lang="en-US" sz="1200" dirty="0" smtClean="0"/>
              <a:t>(</a:t>
            </a:r>
            <a:r>
              <a:rPr lang="zh-TW" altLang="en-US" sz="1200" dirty="0" smtClean="0"/>
              <a:t>一</a:t>
            </a:r>
            <a:r>
              <a:rPr lang="en-US" sz="1200" dirty="0" smtClean="0"/>
              <a:t>)</a:t>
            </a:r>
            <a:r>
              <a:rPr lang="zh-TW" altLang="en-US" sz="1200" dirty="0" smtClean="0"/>
              <a:t>整合性：進行整體性中長程規劃，強化資源綜整與運用。</a:t>
            </a:r>
          </a:p>
          <a:p>
            <a:pPr marL="185738" indent="-185738"/>
            <a:r>
              <a:rPr lang="en-US" sz="1200" dirty="0" smtClean="0"/>
              <a:t>(</a:t>
            </a:r>
            <a:r>
              <a:rPr lang="zh-TW" altLang="en-US" sz="1200" dirty="0" smtClean="0"/>
              <a:t>二</a:t>
            </a:r>
            <a:r>
              <a:rPr lang="en-US" sz="1200" dirty="0" smtClean="0"/>
              <a:t>)</a:t>
            </a:r>
            <a:r>
              <a:rPr lang="zh-TW" altLang="en-US" sz="1200" dirty="0" smtClean="0"/>
              <a:t>專業性：重視專業增能活動辦理，形塑成長與研究氛圍。</a:t>
            </a:r>
          </a:p>
          <a:p>
            <a:pPr marL="185738" indent="-185738"/>
            <a:r>
              <a:rPr lang="en-US" sz="1200" dirty="0" smtClean="0"/>
              <a:t>(</a:t>
            </a:r>
            <a:r>
              <a:rPr lang="zh-TW" altLang="en-US" sz="1200" dirty="0" smtClean="0"/>
              <a:t>三</a:t>
            </a:r>
            <a:r>
              <a:rPr lang="en-US" sz="1200" dirty="0" smtClean="0"/>
              <a:t>)</a:t>
            </a:r>
            <a:r>
              <a:rPr lang="zh-TW" altLang="en-US" sz="1200" dirty="0" smtClean="0"/>
              <a:t>系統性：建置專業發展支持系統，提升教師之專業知能。</a:t>
            </a:r>
          </a:p>
          <a:p>
            <a:pPr marL="185738" indent="-185738"/>
            <a:r>
              <a:rPr lang="en-US" sz="1200" dirty="0" smtClean="0"/>
              <a:t>(</a:t>
            </a:r>
            <a:r>
              <a:rPr lang="zh-TW" altLang="en-US" sz="1200" dirty="0" smtClean="0"/>
              <a:t>四</a:t>
            </a:r>
            <a:r>
              <a:rPr lang="en-US" sz="1200" dirty="0" smtClean="0"/>
              <a:t>)</a:t>
            </a:r>
            <a:r>
              <a:rPr lang="zh-TW" altLang="en-US" sz="1200" dirty="0" smtClean="0"/>
              <a:t>支持性：建立長期陪伴協作模式，促進專業對話與深化。</a:t>
            </a:r>
          </a:p>
          <a:p>
            <a:pPr marL="185738" indent="-185738"/>
            <a:r>
              <a:rPr lang="en-US" sz="1200" dirty="0" smtClean="0"/>
              <a:t>(</a:t>
            </a:r>
            <a:r>
              <a:rPr lang="zh-TW" altLang="en-US" sz="1200" dirty="0" smtClean="0"/>
              <a:t>五</a:t>
            </a:r>
            <a:r>
              <a:rPr lang="en-US" sz="1200" dirty="0" smtClean="0"/>
              <a:t>)</a:t>
            </a:r>
            <a:r>
              <a:rPr lang="zh-TW" altLang="en-US" sz="1200" dirty="0" smtClean="0"/>
              <a:t>有效性：推動歷程成果檢核機制，深化課程教學之成效。</a:t>
            </a:r>
          </a:p>
          <a:p>
            <a:pPr marL="185738" indent="-185738"/>
            <a:r>
              <a:rPr lang="en-US" sz="1200" dirty="0" smtClean="0"/>
              <a:t>(</a:t>
            </a:r>
            <a:r>
              <a:rPr lang="zh-TW" altLang="en-US" sz="1200" dirty="0" smtClean="0"/>
              <a:t>六</a:t>
            </a:r>
            <a:r>
              <a:rPr lang="en-US" sz="1200" dirty="0" smtClean="0"/>
              <a:t>)</a:t>
            </a:r>
            <a:r>
              <a:rPr lang="zh-TW" altLang="en-US" sz="1200" dirty="0" smtClean="0"/>
              <a:t>永續性：</a:t>
            </a:r>
            <a:r>
              <a:rPr lang="zh-TW" altLang="en-US" sz="1200" u="sng" dirty="0" smtClean="0"/>
              <a:t>建立及結合</a:t>
            </a:r>
            <a:r>
              <a:rPr lang="zh-TW" altLang="en-US" sz="1200" dirty="0" smtClean="0"/>
              <a:t>各推動系統，永續地方教育之發展。</a:t>
            </a:r>
            <a:endParaRPr lang="zh-TW" altLang="en-US" sz="1200" dirty="0" smtClean="0">
              <a:latin typeface="+mj-ea"/>
              <a:ea typeface="+mj-ea"/>
            </a:endParaRPr>
          </a:p>
          <a:p>
            <a:endParaRPr lang="zh-TW" altLang="en-US" dirty="0"/>
          </a:p>
        </p:txBody>
      </p:sp>
      <p:sp>
        <p:nvSpPr>
          <p:cNvPr id="4" name="投影片編號版面配置區 3"/>
          <p:cNvSpPr>
            <a:spLocks noGrp="1"/>
          </p:cNvSpPr>
          <p:nvPr>
            <p:ph type="sldNum" sz="quarter" idx="10"/>
          </p:nvPr>
        </p:nvSpPr>
        <p:spPr/>
        <p:txBody>
          <a:bodyPr/>
          <a:lstStyle/>
          <a:p>
            <a:fld id="{076E8C1C-C9AD-4D55-B179-347C9788685B}" type="slidenum">
              <a:rPr lang="zh-TW" altLang="en-US" smtClean="0"/>
              <a:pPr/>
              <a:t>23</a:t>
            </a:fld>
            <a:endParaRPr lang="zh-TW" altLang="en-US"/>
          </a:p>
        </p:txBody>
      </p:sp>
    </p:spTree>
    <p:extLst>
      <p:ext uri="{BB962C8B-B14F-4D97-AF65-F5344CB8AC3E}">
        <p14:creationId xmlns:p14="http://schemas.microsoft.com/office/powerpoint/2010/main" val="3431106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sz="1200" dirty="0" smtClean="0"/>
              <a:t>(</a:t>
            </a:r>
            <a:r>
              <a:rPr lang="zh-TW" altLang="en-US" sz="1200" dirty="0" smtClean="0"/>
              <a:t>一</a:t>
            </a:r>
            <a:r>
              <a:rPr lang="en-US" sz="1200" dirty="0" smtClean="0"/>
              <a:t>)</a:t>
            </a:r>
            <a:r>
              <a:rPr lang="zh-TW" altLang="en-US" sz="1200" dirty="0" smtClean="0"/>
              <a:t>規劃並引領教師落實十二年國民基本教育課程綱要之精神與內涵。</a:t>
            </a:r>
          </a:p>
          <a:p>
            <a:r>
              <a:rPr lang="en-US" sz="1200" dirty="0" smtClean="0"/>
              <a:t>(</a:t>
            </a:r>
            <a:r>
              <a:rPr lang="zh-TW" altLang="en-US" sz="1200" dirty="0" smtClean="0"/>
              <a:t>二</a:t>
            </a:r>
            <a:r>
              <a:rPr lang="en-US" sz="1200" dirty="0" smtClean="0"/>
              <a:t>)</a:t>
            </a:r>
            <a:r>
              <a:rPr lang="zh-TW" altLang="en-US" sz="1200" dirty="0" smtClean="0"/>
              <a:t>強化並督導學校落實課程發展委員會、教學研究會、學年會議等課程發展與教學精進相關組織之運作，發揮校內推動課程發展與教學實踐之專業功能。</a:t>
            </a:r>
          </a:p>
          <a:p>
            <a:r>
              <a:rPr lang="en-US" sz="1200" dirty="0" smtClean="0"/>
              <a:t>(</a:t>
            </a:r>
            <a:r>
              <a:rPr lang="zh-TW" altLang="en-US" sz="1200" dirty="0" smtClean="0"/>
              <a:t>三</a:t>
            </a:r>
            <a:r>
              <a:rPr lang="en-US" sz="1200" dirty="0" smtClean="0"/>
              <a:t>)</a:t>
            </a:r>
            <a:r>
              <a:rPr lang="zh-TW" altLang="en-US" sz="1200" dirty="0" smtClean="0"/>
              <a:t>辦理課程教學領導人之增能，及教學輔導教師、專業回饋人員之培訓，提升學習領導素養，落實課程與教學推動相關計畫。</a:t>
            </a:r>
          </a:p>
          <a:p>
            <a:r>
              <a:rPr lang="en-US" sz="1200" dirty="0" smtClean="0"/>
              <a:t>(</a:t>
            </a:r>
            <a:r>
              <a:rPr lang="zh-TW" altLang="en-US" sz="1200" dirty="0" smtClean="0"/>
              <a:t>四</a:t>
            </a:r>
            <a:r>
              <a:rPr lang="en-US" sz="1200" dirty="0" smtClean="0"/>
              <a:t>)</a:t>
            </a:r>
            <a:r>
              <a:rPr lang="zh-TW" altLang="en-US" sz="1200" dirty="0" smtClean="0"/>
              <a:t>辦理教師增能並支持教師運用專業學習社群運作、共同備課及觀（議）課、學習診斷、有效教學等精進教學之策略，落實課堂實踐，提升教學品質。</a:t>
            </a:r>
          </a:p>
          <a:p>
            <a:r>
              <a:rPr lang="en-US" sz="1200" dirty="0" smtClean="0"/>
              <a:t>(</a:t>
            </a:r>
            <a:r>
              <a:rPr lang="zh-TW" altLang="en-US" sz="1200" dirty="0" smtClean="0"/>
              <a:t>五</a:t>
            </a:r>
            <a:r>
              <a:rPr lang="en-US" sz="1200" dirty="0" smtClean="0"/>
              <a:t>)</a:t>
            </a:r>
            <a:r>
              <a:rPr lang="zh-TW" altLang="en-US" sz="1200" dirty="0" smtClean="0"/>
              <a:t>推動並落實國中小學生多元評量方式，引導學生適性發展與有效學習。</a:t>
            </a:r>
          </a:p>
          <a:p>
            <a:r>
              <a:rPr lang="en-US" sz="1200" dirty="0" smtClean="0"/>
              <a:t>(</a:t>
            </a:r>
            <a:r>
              <a:rPr lang="zh-TW" altLang="en-US" sz="1200" dirty="0" smtClean="0"/>
              <a:t>六</a:t>
            </a:r>
            <a:r>
              <a:rPr lang="en-US" sz="1200" dirty="0" smtClean="0"/>
              <a:t>)</a:t>
            </a:r>
            <a:r>
              <a:rPr lang="zh-TW" altLang="en-US" sz="1200" dirty="0" smtClean="0"/>
              <a:t>辦理家長、親師合作等學習成長活動，共同提升學校課程及教學品質。</a:t>
            </a:r>
          </a:p>
          <a:p>
            <a:r>
              <a:rPr lang="en-US" sz="1200" dirty="0" smtClean="0"/>
              <a:t>(</a:t>
            </a:r>
            <a:r>
              <a:rPr lang="zh-TW" altLang="en-US" sz="1200" dirty="0" smtClean="0"/>
              <a:t>七</a:t>
            </a:r>
            <a:r>
              <a:rPr lang="en-US" sz="1200" dirty="0" smtClean="0"/>
              <a:t>)</a:t>
            </a:r>
            <a:r>
              <a:rPr lang="zh-TW" altLang="en-US" sz="1200" dirty="0" smtClean="0"/>
              <a:t>辦理本部當學年度推動教師專業與課程品質之政策及計畫其他配合事項</a:t>
            </a:r>
            <a:r>
              <a:rPr lang="en-US" sz="1200" dirty="0" smtClean="0"/>
              <a:t>(</a:t>
            </a:r>
            <a:r>
              <a:rPr lang="zh-TW" altLang="en-US" sz="1200" dirty="0" smtClean="0"/>
              <a:t>詳如附件一</a:t>
            </a:r>
            <a:r>
              <a:rPr lang="en-US" sz="1200" dirty="0" smtClean="0"/>
              <a:t>)</a:t>
            </a:r>
            <a:r>
              <a:rPr lang="zh-TW" altLang="en-US" sz="1200" dirty="0" smtClean="0"/>
              <a:t>。</a:t>
            </a:r>
          </a:p>
          <a:p>
            <a:endParaRPr lang="zh-TW" altLang="en-US" dirty="0"/>
          </a:p>
        </p:txBody>
      </p:sp>
      <p:sp>
        <p:nvSpPr>
          <p:cNvPr id="4" name="投影片編號版面配置區 3"/>
          <p:cNvSpPr>
            <a:spLocks noGrp="1"/>
          </p:cNvSpPr>
          <p:nvPr>
            <p:ph type="sldNum" sz="quarter" idx="10"/>
          </p:nvPr>
        </p:nvSpPr>
        <p:spPr/>
        <p:txBody>
          <a:bodyPr/>
          <a:lstStyle/>
          <a:p>
            <a:fld id="{076E8C1C-C9AD-4D55-B179-347C9788685B}" type="slidenum">
              <a:rPr lang="zh-TW" altLang="en-US" smtClean="0"/>
              <a:pPr/>
              <a:t>25</a:t>
            </a:fld>
            <a:endParaRPr lang="zh-TW" altLang="en-US"/>
          </a:p>
        </p:txBody>
      </p:sp>
    </p:spTree>
    <p:extLst>
      <p:ext uri="{BB962C8B-B14F-4D97-AF65-F5344CB8AC3E}">
        <p14:creationId xmlns:p14="http://schemas.microsoft.com/office/powerpoint/2010/main" val="271853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smtClean="0"/>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fld id="{5BBEAD13-0566-4C6C-97E7-55F17F24B09F}" type="datetimeFigureOut">
              <a:rPr lang="zh-TW" altLang="en-US" smtClean="0"/>
              <a:t>2017/8/31</a:t>
            </a:fld>
            <a:endParaRPr lang="zh-TW" altLang="en-US"/>
          </a:p>
        </p:txBody>
      </p:sp>
      <p:sp>
        <p:nvSpPr>
          <p:cNvPr id="20" name="頁尾版面配置區 19"/>
          <p:cNvSpPr>
            <a:spLocks noGrp="1"/>
          </p:cNvSpPr>
          <p:nvPr>
            <p:ph type="ftr" sz="quarter" idx="11"/>
          </p:nvPr>
        </p:nvSpPr>
        <p:spPr/>
        <p:txBody>
          <a:bodyPr/>
          <a:lstStyle>
            <a:extLst/>
          </a:lstStyle>
          <a:p>
            <a:endParaRPr lang="zh-TW" altLang="en-US"/>
          </a:p>
        </p:txBody>
      </p:sp>
      <p:sp>
        <p:nvSpPr>
          <p:cNvPr id="10" name="投影片編號版面配置區 9"/>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5BBEAD13-0566-4C6C-97E7-55F17F24B09F}" type="datetimeFigureOut">
              <a:rPr lang="zh-TW" altLang="en-US" smtClean="0"/>
              <a:t>2017/8/31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5BBEAD13-0566-4C6C-97E7-55F17F24B09F}" type="datetimeFigureOut">
              <a:rPr lang="zh-TW" altLang="en-US" smtClean="0"/>
              <a:t>2017/8/31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内容页_1">
    <p:bg>
      <p:bgPr>
        <a:pattFill prst="pct5">
          <a:fgClr>
            <a:schemeClr val="accent2">
              <a:lumMod val="20000"/>
              <a:lumOff val="80000"/>
            </a:schemeClr>
          </a:fgClr>
          <a:bgClr>
            <a:schemeClr val="bg1"/>
          </a:bgClr>
        </a:pattFill>
        <a:effectLst/>
      </p:bgPr>
    </p:bg>
    <p:spTree>
      <p:nvGrpSpPr>
        <p:cNvPr id="1" name=""/>
        <p:cNvGrpSpPr/>
        <p:nvPr/>
      </p:nvGrpSpPr>
      <p:grpSpPr>
        <a:xfrm>
          <a:off x="0" y="0"/>
          <a:ext cx="0" cy="0"/>
          <a:chOff x="0" y="0"/>
          <a:chExt cx="0" cy="0"/>
        </a:xfrm>
      </p:grpSpPr>
      <p:grpSp>
        <p:nvGrpSpPr>
          <p:cNvPr id="3" name="组合 2"/>
          <p:cNvGrpSpPr/>
          <p:nvPr userDrawn="1"/>
        </p:nvGrpSpPr>
        <p:grpSpPr>
          <a:xfrm>
            <a:off x="0" y="333992"/>
            <a:ext cx="633029" cy="809101"/>
            <a:chOff x="5235243" y="4889058"/>
            <a:chExt cx="844039" cy="809101"/>
          </a:xfrm>
        </p:grpSpPr>
        <p:sp>
          <p:nvSpPr>
            <p:cNvPr id="5" name="任意多边形 4"/>
            <p:cNvSpPr/>
            <p:nvPr/>
          </p:nvSpPr>
          <p:spPr>
            <a:xfrm rot="5400000">
              <a:off x="5480022" y="5095523"/>
              <a:ext cx="404551" cy="793969"/>
            </a:xfrm>
            <a:custGeom>
              <a:avLst/>
              <a:gdLst>
                <a:gd name="connsiteX0" fmla="*/ 0 w 404551"/>
                <a:gd name="connsiteY0" fmla="*/ 793969 h 793969"/>
                <a:gd name="connsiteX1" fmla="*/ 0 w 404551"/>
                <a:gd name="connsiteY1" fmla="*/ 0 h 793969"/>
                <a:gd name="connsiteX2" fmla="*/ 206059 w 404551"/>
                <a:gd name="connsiteY2" fmla="*/ 0 h 793969"/>
                <a:gd name="connsiteX3" fmla="*/ 404551 w 404551"/>
                <a:gd name="connsiteY3" fmla="*/ 793969 h 793969"/>
              </a:gdLst>
              <a:ahLst/>
              <a:cxnLst>
                <a:cxn ang="0">
                  <a:pos x="connsiteX0" y="connsiteY0"/>
                </a:cxn>
                <a:cxn ang="0">
                  <a:pos x="connsiteX1" y="connsiteY1"/>
                </a:cxn>
                <a:cxn ang="0">
                  <a:pos x="connsiteX2" y="connsiteY2"/>
                </a:cxn>
                <a:cxn ang="0">
                  <a:pos x="connsiteX3" y="connsiteY3"/>
                </a:cxn>
              </a:cxnLst>
              <a:rect l="l" t="t" r="r" b="b"/>
              <a:pathLst>
                <a:path w="404551" h="793969">
                  <a:moveTo>
                    <a:pt x="0" y="793969"/>
                  </a:moveTo>
                  <a:lnTo>
                    <a:pt x="0" y="0"/>
                  </a:lnTo>
                  <a:lnTo>
                    <a:pt x="206059" y="0"/>
                  </a:lnTo>
                  <a:lnTo>
                    <a:pt x="404551" y="793969"/>
                  </a:lnTo>
                  <a:close/>
                </a:path>
              </a:pathLst>
            </a:custGeom>
            <a:solidFill>
              <a:schemeClr val="accent1"/>
            </a:solidFill>
            <a:ln w="1111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dirty="0">
                <a:solidFill>
                  <a:srgbClr val="FFFFFF"/>
                </a:solidFill>
              </a:endParaRPr>
            </a:p>
          </p:txBody>
        </p:sp>
        <p:sp>
          <p:nvSpPr>
            <p:cNvPr id="4" name="梯形 3"/>
            <p:cNvSpPr/>
            <p:nvPr/>
          </p:nvSpPr>
          <p:spPr>
            <a:xfrm rot="5400000">
              <a:off x="5227677" y="4896624"/>
              <a:ext cx="809101" cy="793969"/>
            </a:xfrm>
            <a:prstGeom prst="trapezoid">
              <a:avLst/>
            </a:prstGeom>
            <a:noFill/>
            <a:ln w="111125">
              <a:solidFill>
                <a:srgbClr val="25364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a:solidFill>
                  <a:srgbClr val="FFFFFF"/>
                </a:solidFill>
              </a:endParaRPr>
            </a:p>
          </p:txBody>
        </p:sp>
      </p:grpSp>
      <p:sp>
        <p:nvSpPr>
          <p:cNvPr id="7" name="文本占位符 6"/>
          <p:cNvSpPr>
            <a:spLocks noGrp="1"/>
          </p:cNvSpPr>
          <p:nvPr>
            <p:ph type="body" sz="quarter" idx="10" hasCustomPrompt="1"/>
          </p:nvPr>
        </p:nvSpPr>
        <p:spPr>
          <a:xfrm>
            <a:off x="781051" y="495100"/>
            <a:ext cx="2806700" cy="867930"/>
          </a:xfrm>
          <a:prstGeom prst="rect">
            <a:avLst/>
          </a:prstGeom>
        </p:spPr>
        <p:txBody>
          <a:bodyPr wrap="square">
            <a:spAutoFit/>
          </a:bodyPr>
          <a:lstStyle>
            <a:lvl1pPr marL="0" indent="0">
              <a:buNone/>
              <a:defRPr>
                <a:solidFill>
                  <a:schemeClr val="accent2"/>
                </a:solidFill>
              </a:defRPr>
            </a:lvl1pPr>
          </a:lstStyle>
          <a:p>
            <a:pPr lvl="0"/>
            <a:r>
              <a:rPr lang="en-US" altLang="zh-CN" dirty="0"/>
              <a:t>Part One </a:t>
            </a:r>
            <a:r>
              <a:rPr lang="zh-CN" altLang="en-US" dirty="0"/>
              <a:t>输入标题</a:t>
            </a:r>
          </a:p>
        </p:txBody>
      </p:sp>
      <p:grpSp>
        <p:nvGrpSpPr>
          <p:cNvPr id="8" name="组合 7"/>
          <p:cNvGrpSpPr/>
          <p:nvPr userDrawn="1"/>
        </p:nvGrpSpPr>
        <p:grpSpPr>
          <a:xfrm>
            <a:off x="-11224" y="6464300"/>
            <a:ext cx="4044950" cy="393700"/>
            <a:chOff x="3890503" y="3151873"/>
            <a:chExt cx="5393266" cy="393700"/>
          </a:xfrm>
        </p:grpSpPr>
        <p:cxnSp>
          <p:nvCxnSpPr>
            <p:cNvPr id="9" name="直接连接符 8"/>
            <p:cNvCxnSpPr/>
            <p:nvPr/>
          </p:nvCxnSpPr>
          <p:spPr>
            <a:xfrm>
              <a:off x="3890503" y="332967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407647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426245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44842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463440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4820376"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500635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519232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37830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6427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75025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93622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612219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30817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649414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66801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686609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705207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723804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74240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760999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779597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798194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816792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835389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53987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872584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891182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909779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928376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575025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6680123"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7609997"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853987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3" name="组合 42"/>
          <p:cNvGrpSpPr/>
          <p:nvPr userDrawn="1"/>
        </p:nvGrpSpPr>
        <p:grpSpPr>
          <a:xfrm>
            <a:off x="3754764" y="6464300"/>
            <a:ext cx="4044950" cy="393700"/>
            <a:chOff x="3890503" y="3151873"/>
            <a:chExt cx="5393266" cy="393700"/>
          </a:xfrm>
        </p:grpSpPr>
        <p:cxnSp>
          <p:nvCxnSpPr>
            <p:cNvPr id="44" name="直接连接符 43"/>
            <p:cNvCxnSpPr/>
            <p:nvPr/>
          </p:nvCxnSpPr>
          <p:spPr>
            <a:xfrm>
              <a:off x="3890503" y="332967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407647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426245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444842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463440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4820376"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500635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519232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537830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556427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575025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593622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612219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630817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649414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66801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686609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705207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723804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74240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760999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779597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798194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816792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835389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853987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872584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891182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909779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928376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575025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6680123"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7609997"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853987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grpSp>
      <p:cxnSp>
        <p:nvCxnSpPr>
          <p:cNvPr id="78" name="直接连接符 77"/>
          <p:cNvCxnSpPr/>
          <p:nvPr userDrawn="1"/>
        </p:nvCxnSpPr>
        <p:spPr>
          <a:xfrm>
            <a:off x="7381270" y="664210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userDrawn="1"/>
        </p:nvCxnSpPr>
        <p:spPr>
          <a:xfrm>
            <a:off x="7520751"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userDrawn="1"/>
        </p:nvCxnSpPr>
        <p:spPr>
          <a:xfrm>
            <a:off x="7660232"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userDrawn="1"/>
        </p:nvCxnSpPr>
        <p:spPr>
          <a:xfrm>
            <a:off x="7799713"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userDrawn="1"/>
        </p:nvCxnSpPr>
        <p:spPr>
          <a:xfrm>
            <a:off x="7939194"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userDrawn="1"/>
        </p:nvCxnSpPr>
        <p:spPr>
          <a:xfrm>
            <a:off x="8078675" y="6464300"/>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userDrawn="1"/>
        </p:nvCxnSpPr>
        <p:spPr>
          <a:xfrm>
            <a:off x="8218156"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userDrawn="1"/>
        </p:nvCxnSpPr>
        <p:spPr>
          <a:xfrm>
            <a:off x="8357637"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userDrawn="1"/>
        </p:nvCxnSpPr>
        <p:spPr>
          <a:xfrm>
            <a:off x="8497118"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userDrawn="1"/>
        </p:nvCxnSpPr>
        <p:spPr>
          <a:xfrm>
            <a:off x="8636599"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userDrawn="1"/>
        </p:nvCxnSpPr>
        <p:spPr>
          <a:xfrm>
            <a:off x="8776080"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userDrawn="1"/>
        </p:nvCxnSpPr>
        <p:spPr>
          <a:xfrm>
            <a:off x="8915561"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userDrawn="1"/>
        </p:nvCxnSpPr>
        <p:spPr>
          <a:xfrm>
            <a:off x="9055042"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userDrawn="1"/>
        </p:nvCxnSpPr>
        <p:spPr>
          <a:xfrm>
            <a:off x="8776080" y="6464300"/>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528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5BBEAD13-0566-4C6C-97E7-55F17F24B09F}" type="datetimeFigureOut">
              <a:rPr lang="zh-TW" altLang="en-US" smtClean="0"/>
              <a:t>2017/8/31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5BBEAD13-0566-4C6C-97E7-55F17F24B09F}" type="datetimeFigureOut">
              <a:rPr lang="zh-TW" altLang="en-US" smtClean="0"/>
              <a:t>2017/8/31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5BBEAD13-0566-4C6C-97E7-55F17F24B09F}" type="datetimeFigureOut">
              <a:rPr lang="zh-TW" altLang="en-US" smtClean="0"/>
              <a:t>2017/8/31</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5BBEAD13-0566-4C6C-97E7-55F17F24B09F}" type="datetimeFigureOut">
              <a:rPr lang="zh-TW" altLang="en-US" smtClean="0"/>
              <a:t>2017/8/31</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5BBEAD13-0566-4C6C-97E7-55F17F24B09F}" type="datetimeFigureOut">
              <a:rPr lang="zh-TW" altLang="en-US" smtClean="0"/>
              <a:t>2017/8/31</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fld id="{5BBEAD13-0566-4C6C-97E7-55F17F24B09F}" type="datetimeFigureOut">
              <a:rPr lang="zh-TW" altLang="en-US" smtClean="0"/>
              <a:t>2017/8/31</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5BBEAD13-0566-4C6C-97E7-55F17F24B09F}" type="datetimeFigureOut">
              <a:rPr lang="zh-TW" altLang="en-US" smtClean="0"/>
              <a:t>2017/8/31</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fld id="{5BBEAD13-0566-4C6C-97E7-55F17F24B09F}" type="datetimeFigureOut">
              <a:rPr lang="zh-TW" altLang="en-US" smtClean="0"/>
              <a:t>2017/8/31</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BEAD13-0566-4C6C-97E7-55F17F24B09F}" type="datetimeFigureOut">
              <a:rPr lang="zh-TW" altLang="en-US" smtClean="0"/>
              <a:t>2017/8/31</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3DA0BB7-265A-403C-9275-D587AB510EDC}" type="slidenum">
              <a:rPr lang="zh-TW" altLang="en-US" smtClean="0"/>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gif"/><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gif"/><Relationship Id="rId1" Type="http://schemas.openxmlformats.org/officeDocument/2006/relationships/slideLayout" Target="../slideLayouts/slideLayout1.xml"/><Relationship Id="rId5" Type="http://schemas.openxmlformats.org/officeDocument/2006/relationships/image" Target="../media/image4.png"/><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3.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image" Target="../media/image6.gif"/><Relationship Id="rId7" Type="http://schemas.openxmlformats.org/officeDocument/2006/relationships/diagramLayout" Target="../diagrams/layout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Data" Target="../diagrams/data4.xml"/><Relationship Id="rId11" Type="http://schemas.openxmlformats.org/officeDocument/2006/relationships/image" Target="../media/image4.png"/><Relationship Id="rId5" Type="http://schemas.microsoft.com/office/2007/relationships/hdphoto" Target="../media/hdphoto1.wdp"/><Relationship Id="rId10" Type="http://schemas.microsoft.com/office/2007/relationships/diagramDrawing" Target="../diagrams/drawing4.xml"/><Relationship Id="rId4" Type="http://schemas.openxmlformats.org/officeDocument/2006/relationships/image" Target="../media/image5.png"/><Relationship Id="rId9" Type="http://schemas.openxmlformats.org/officeDocument/2006/relationships/diagramColors" Target="../diagrams/colors4.xml"/></Relationships>
</file>

<file path=ppt/slides/_rels/slide24.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image" Target="../media/image5.png"/><Relationship Id="rId7" Type="http://schemas.openxmlformats.org/officeDocument/2006/relationships/diagramLayout" Target="../diagrams/layout5.xml"/><Relationship Id="rId2" Type="http://schemas.openxmlformats.org/officeDocument/2006/relationships/image" Target="../media/image6.gif"/><Relationship Id="rId1" Type="http://schemas.openxmlformats.org/officeDocument/2006/relationships/slideLayout" Target="../slideLayouts/slideLayout2.xml"/><Relationship Id="rId6" Type="http://schemas.openxmlformats.org/officeDocument/2006/relationships/diagramData" Target="../diagrams/data5.xml"/><Relationship Id="rId5" Type="http://schemas.openxmlformats.org/officeDocument/2006/relationships/image" Target="../media/image4.png"/><Relationship Id="rId10" Type="http://schemas.microsoft.com/office/2007/relationships/diagramDrawing" Target="../diagrams/drawing5.xml"/><Relationship Id="rId4" Type="http://schemas.microsoft.com/office/2007/relationships/hdphoto" Target="../media/hdphoto1.wdp"/><Relationship Id="rId9" Type="http://schemas.openxmlformats.org/officeDocument/2006/relationships/diagramColors" Target="../diagrams/colors5.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image" Target="../media/image4.png"/><Relationship Id="rId7" Type="http://schemas.openxmlformats.org/officeDocument/2006/relationships/diagramData" Target="../diagrams/data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microsoft.com/office/2007/relationships/hdphoto" Target="../media/hdphoto1.wdp"/><Relationship Id="rId11" Type="http://schemas.microsoft.com/office/2007/relationships/diagramDrawing" Target="../diagrams/drawing6.xml"/><Relationship Id="rId5" Type="http://schemas.openxmlformats.org/officeDocument/2006/relationships/image" Target="../media/image5.png"/><Relationship Id="rId10" Type="http://schemas.openxmlformats.org/officeDocument/2006/relationships/diagramColors" Target="../diagrams/colors6.xml"/><Relationship Id="rId4" Type="http://schemas.openxmlformats.org/officeDocument/2006/relationships/image" Target="../media/image6.gif"/><Relationship Id="rId9"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gif"/><Relationship Id="rId1" Type="http://schemas.openxmlformats.org/officeDocument/2006/relationships/slideLayout" Target="../slideLayouts/slideLayout2.xml"/><Relationship Id="rId5" Type="http://schemas.openxmlformats.org/officeDocument/2006/relationships/image" Target="../media/image4.png"/><Relationship Id="rId4" Type="http://schemas.microsoft.com/office/2007/relationships/hdphoto" Target="../media/hdphoto1.wdp"/></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jpeg"/><Relationship Id="rId1" Type="http://schemas.openxmlformats.org/officeDocument/2006/relationships/slideLayout" Target="../slideLayouts/slideLayout12.xml"/><Relationship Id="rId6" Type="http://schemas.openxmlformats.org/officeDocument/2006/relationships/image" Target="../media/image11.jpe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流程圖: 循序存取儲存裝置 4"/>
          <p:cNvSpPr/>
          <p:nvPr/>
        </p:nvSpPr>
        <p:spPr>
          <a:xfrm>
            <a:off x="1619672" y="1628800"/>
            <a:ext cx="2088232" cy="1152128"/>
          </a:xfrm>
          <a:prstGeom prst="flowChartMagneticTap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ctrTitle"/>
          </p:nvPr>
        </p:nvSpPr>
        <p:spPr>
          <a:xfrm>
            <a:off x="1547664" y="4005064"/>
            <a:ext cx="7056784" cy="1472184"/>
          </a:xfrm>
        </p:spPr>
        <p:txBody>
          <a:bodyPr>
            <a:normAutofit/>
          </a:bodyPr>
          <a:lstStyle/>
          <a:p>
            <a:pPr algn="ctr"/>
            <a:r>
              <a:rPr lang="zh-TW" altLang="en-US" sz="2800" dirty="0" smtClean="0"/>
              <a:t>國立臺灣師範大學師資培育與就業輔導處</a:t>
            </a:r>
            <a:r>
              <a:rPr lang="en-US" altLang="zh-TW" sz="2800" dirty="0" smtClean="0"/>
              <a:t/>
            </a:r>
            <a:br>
              <a:rPr lang="en-US" altLang="zh-TW" sz="2800" dirty="0" smtClean="0"/>
            </a:br>
            <a:r>
              <a:rPr lang="zh-TW" altLang="en-US" sz="2800" dirty="0" smtClean="0"/>
              <a:t>張素貞副教授</a:t>
            </a:r>
            <a:r>
              <a:rPr lang="en-US" altLang="zh-TW" sz="2800" dirty="0" smtClean="0"/>
              <a:t/>
            </a:r>
            <a:br>
              <a:rPr lang="en-US" altLang="zh-TW" sz="2800" dirty="0" smtClean="0"/>
            </a:br>
            <a:r>
              <a:rPr lang="en-US" altLang="zh-TW" sz="2800" dirty="0" smtClean="0"/>
              <a:t>2017/08/09</a:t>
            </a:r>
            <a:endParaRPr lang="zh-TW" altLang="en-US" sz="2800" dirty="0"/>
          </a:p>
        </p:txBody>
      </p:sp>
      <p:sp>
        <p:nvSpPr>
          <p:cNvPr id="3" name="副標題 2"/>
          <p:cNvSpPr>
            <a:spLocks noGrp="1"/>
          </p:cNvSpPr>
          <p:nvPr>
            <p:ph type="subTitle" idx="1"/>
          </p:nvPr>
        </p:nvSpPr>
        <p:spPr/>
        <p:txBody>
          <a:bodyPr>
            <a:normAutofit lnSpcReduction="10000"/>
          </a:bodyPr>
          <a:lstStyle/>
          <a:p>
            <a:pPr algn="ctr"/>
            <a:r>
              <a:rPr lang="zh-TW" altLang="en-US" sz="6600" dirty="0">
                <a:solidFill>
                  <a:srgbClr val="FF0000"/>
                </a:solidFill>
              </a:rPr>
              <a:t>輔導</a:t>
            </a:r>
            <a:r>
              <a:rPr lang="zh-TW" altLang="en-US" sz="4400" dirty="0"/>
              <a:t>直轄市、縣</a:t>
            </a:r>
            <a:r>
              <a:rPr lang="en-US" altLang="zh-TW" sz="4400" dirty="0"/>
              <a:t>(</a:t>
            </a:r>
            <a:r>
              <a:rPr lang="zh-TW" altLang="en-US" sz="4400" dirty="0"/>
              <a:t>市</a:t>
            </a:r>
            <a:r>
              <a:rPr lang="en-US" altLang="zh-TW" sz="4400" dirty="0"/>
              <a:t>)</a:t>
            </a:r>
            <a:r>
              <a:rPr lang="zh-TW" altLang="en-US" sz="4400" dirty="0" smtClean="0">
                <a:solidFill>
                  <a:srgbClr val="FF0000"/>
                </a:solidFill>
              </a:rPr>
              <a:t>推動</a:t>
            </a:r>
            <a:endParaRPr lang="en-US" altLang="zh-TW" sz="4400" dirty="0" smtClean="0">
              <a:solidFill>
                <a:srgbClr val="FF0000"/>
              </a:solidFill>
            </a:endParaRPr>
          </a:p>
          <a:p>
            <a:pPr algn="ctr"/>
            <a:r>
              <a:rPr lang="zh-TW" altLang="en-US" sz="4400" dirty="0" smtClean="0"/>
              <a:t>精</a:t>
            </a:r>
            <a:r>
              <a:rPr lang="zh-TW" altLang="en-US" sz="4400" dirty="0"/>
              <a:t>進國民中小學教學</a:t>
            </a:r>
          </a:p>
        </p:txBody>
      </p:sp>
    </p:spTree>
    <p:extLst>
      <p:ext uri="{BB962C8B-B14F-4D97-AF65-F5344CB8AC3E}">
        <p14:creationId xmlns:p14="http://schemas.microsoft.com/office/powerpoint/2010/main" val="2752971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43608" y="214290"/>
            <a:ext cx="8100392" cy="725470"/>
          </a:xfrm>
        </p:spPr>
        <p:txBody>
          <a:bodyPr>
            <a:noAutofit/>
          </a:bodyPr>
          <a:lstStyle/>
          <a:p>
            <a:pPr>
              <a:lnSpc>
                <a:spcPts val="4000"/>
              </a:lnSpc>
            </a:pPr>
            <a:r>
              <a:rPr lang="en-US" sz="3600" b="1" dirty="0" smtClean="0">
                <a:latin typeface="Times New Roman" panose="02020603050405020304" pitchFamily="18" charset="0"/>
                <a:ea typeface="標楷體" pitchFamily="65" charset="-120"/>
                <a:cs typeface="Times New Roman" panose="02020603050405020304" pitchFamily="18" charset="0"/>
              </a:rPr>
              <a:t>107</a:t>
            </a:r>
            <a:r>
              <a:rPr lang="zh-TW" altLang="en-US" sz="3600" b="1" dirty="0" smtClean="0">
                <a:latin typeface="Times New Roman" panose="02020603050405020304" pitchFamily="18" charset="0"/>
                <a:ea typeface="標楷體" pitchFamily="65" charset="-120"/>
                <a:cs typeface="Times New Roman" panose="02020603050405020304" pitchFamily="18" charset="0"/>
              </a:rPr>
              <a:t>年度上半年精進教學計畫－</a:t>
            </a:r>
            <a:r>
              <a:rPr lang="en-US" altLang="zh-TW" sz="3600" b="1" dirty="0" smtClean="0">
                <a:latin typeface="Times New Roman" panose="02020603050405020304" pitchFamily="18" charset="0"/>
                <a:ea typeface="標楷體" pitchFamily="65" charset="-120"/>
                <a:cs typeface="Times New Roman" panose="02020603050405020304" pitchFamily="18" charset="0"/>
              </a:rPr>
              <a:t>3</a:t>
            </a: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3" name="內容版面配置區 2"/>
          <p:cNvSpPr>
            <a:spLocks noGrp="1"/>
          </p:cNvSpPr>
          <p:nvPr>
            <p:ph idx="1"/>
          </p:nvPr>
        </p:nvSpPr>
        <p:spPr>
          <a:xfrm>
            <a:off x="727618" y="1049699"/>
            <a:ext cx="7876829" cy="5043597"/>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marL="622300" indent="-177800">
              <a:spcBef>
                <a:spcPts val="600"/>
              </a:spcBef>
              <a:buNone/>
            </a:pPr>
            <a:endParaRPr lang="en-US" altLang="zh-TW" sz="1400" b="1" dirty="0" smtClean="0">
              <a:latin typeface="+mn-ea"/>
            </a:endParaRPr>
          </a:p>
          <a:p>
            <a:pPr marL="622300" indent="-177800">
              <a:lnSpc>
                <a:spcPct val="120000"/>
              </a:lnSpc>
              <a:spcBef>
                <a:spcPts val="1200"/>
              </a:spcBef>
              <a:buNone/>
            </a:pPr>
            <a:r>
              <a:rPr lang="zh-TW" altLang="en-US" sz="3500" b="1" dirty="0" smtClean="0">
                <a:solidFill>
                  <a:schemeClr val="tx1"/>
                </a:solidFill>
                <a:latin typeface="+mn-ea"/>
              </a:rPr>
              <a:t>規劃重點</a:t>
            </a:r>
            <a:endParaRPr lang="en-US" altLang="zh-TW" sz="3500" b="1" dirty="0" smtClean="0">
              <a:solidFill>
                <a:schemeClr val="tx1"/>
              </a:solidFill>
              <a:latin typeface="+mn-ea"/>
            </a:endParaRPr>
          </a:p>
          <a:p>
            <a:pPr marL="622300" indent="-177800">
              <a:lnSpc>
                <a:spcPct val="120000"/>
              </a:lnSpc>
              <a:spcBef>
                <a:spcPts val="1200"/>
              </a:spcBef>
              <a:buNone/>
            </a:pPr>
            <a:r>
              <a:rPr lang="en-US" sz="3600" b="1" dirty="0" smtClean="0">
                <a:solidFill>
                  <a:srgbClr val="C00000"/>
                </a:solidFill>
                <a:latin typeface="+mn-ea"/>
              </a:rPr>
              <a:t>108</a:t>
            </a:r>
            <a:r>
              <a:rPr lang="zh-TW" altLang="en-US" sz="3600" b="1" dirty="0" smtClean="0">
                <a:solidFill>
                  <a:srgbClr val="C00000"/>
                </a:solidFill>
                <a:latin typeface="+mn-ea"/>
              </a:rPr>
              <a:t>年課程綱要之相關增能活動</a:t>
            </a:r>
            <a:endParaRPr lang="en-US" altLang="zh-TW" sz="3600" b="1" dirty="0" smtClean="0">
              <a:latin typeface="+mn-ea"/>
            </a:endParaRPr>
          </a:p>
          <a:p>
            <a:pPr marL="622300" indent="-177800">
              <a:lnSpc>
                <a:spcPct val="120000"/>
              </a:lnSpc>
              <a:spcBef>
                <a:spcPts val="1200"/>
              </a:spcBef>
              <a:buNone/>
            </a:pPr>
            <a:r>
              <a:rPr lang="en-US" altLang="zh-TW" sz="3000" b="1" dirty="0" smtClean="0">
                <a:solidFill>
                  <a:srgbClr val="C00000"/>
                </a:solidFill>
                <a:latin typeface="+mn-ea"/>
                <a:sym typeface="Wingdings" pitchFamily="2" charset="2"/>
              </a:rPr>
              <a:t></a:t>
            </a:r>
            <a:r>
              <a:rPr lang="zh-TW" altLang="en-US" sz="3000" b="1" dirty="0" smtClean="0">
                <a:solidFill>
                  <a:srgbClr val="C00000"/>
                </a:solidFill>
                <a:effectLst>
                  <a:outerShdw blurRad="38100" dist="38100" dir="2700000" algn="tl">
                    <a:srgbClr val="000000">
                      <a:alpha val="43137"/>
                    </a:srgbClr>
                  </a:outerShdw>
                </a:effectLst>
                <a:latin typeface="+mn-ea"/>
              </a:rPr>
              <a:t>須佔</a:t>
            </a:r>
            <a:r>
              <a:rPr lang="en-US" sz="3000" b="1" dirty="0" smtClean="0">
                <a:solidFill>
                  <a:srgbClr val="0000FF"/>
                </a:solidFill>
              </a:rPr>
              <a:t>107</a:t>
            </a:r>
            <a:r>
              <a:rPr lang="zh-TW" altLang="en-US" sz="3000" b="1" dirty="0" smtClean="0">
                <a:solidFill>
                  <a:srgbClr val="0000FF"/>
                </a:solidFill>
              </a:rPr>
              <a:t>年度上半年計畫經費</a:t>
            </a:r>
            <a:r>
              <a:rPr lang="zh-TW" altLang="en-US" sz="3000" b="1" dirty="0" smtClean="0">
                <a:solidFill>
                  <a:srgbClr val="C00000"/>
                </a:solidFill>
                <a:effectLst>
                  <a:outerShdw blurRad="38100" dist="38100" dir="2700000" algn="tl">
                    <a:srgbClr val="000000">
                      <a:alpha val="43137"/>
                    </a:srgbClr>
                  </a:outerShdw>
                </a:effectLst>
              </a:rPr>
              <a:t>之</a:t>
            </a:r>
            <a:r>
              <a:rPr lang="zh-TW" altLang="en-US" sz="3000" b="1" dirty="0" smtClean="0">
                <a:solidFill>
                  <a:srgbClr val="C00000"/>
                </a:solidFill>
                <a:effectLst>
                  <a:outerShdw blurRad="38100" dist="38100" dir="2700000" algn="tl">
                    <a:srgbClr val="000000">
                      <a:alpha val="43137"/>
                    </a:srgbClr>
                  </a:outerShdw>
                </a:effectLst>
                <a:latin typeface="+mn-ea"/>
              </a:rPr>
              <a:t>規定比例。</a:t>
            </a:r>
            <a:endParaRPr lang="en-US" altLang="zh-TW" sz="3000" b="1" dirty="0" smtClean="0">
              <a:solidFill>
                <a:srgbClr val="C00000"/>
              </a:solidFill>
              <a:effectLst>
                <a:outerShdw blurRad="38100" dist="38100" dir="2700000" algn="tl">
                  <a:srgbClr val="000000">
                    <a:alpha val="43137"/>
                  </a:srgbClr>
                </a:outerShdw>
              </a:effectLst>
            </a:endParaRPr>
          </a:p>
          <a:p>
            <a:pPr marL="622300" indent="-177800">
              <a:spcBef>
                <a:spcPts val="1800"/>
              </a:spcBef>
              <a:buNone/>
            </a:pPr>
            <a:r>
              <a:rPr lang="zh-TW" altLang="en-US" sz="3000" dirty="0" smtClean="0"/>
              <a:t>其中地方政府</a:t>
            </a:r>
            <a:endParaRPr lang="en-US" altLang="zh-TW" sz="3000" dirty="0" smtClean="0"/>
          </a:p>
          <a:p>
            <a:pPr marL="444500" indent="-355600">
              <a:spcBef>
                <a:spcPts val="1800"/>
              </a:spcBef>
            </a:pPr>
            <a:r>
              <a:rPr lang="zh-TW" altLang="en-US" sz="3000" b="1" dirty="0" smtClean="0">
                <a:solidFill>
                  <a:srgbClr val="0000FF"/>
                </a:solidFill>
                <a:latin typeface="+mn-ea"/>
              </a:rPr>
              <a:t>專業成長活動、輔導團</a:t>
            </a:r>
            <a:r>
              <a:rPr lang="en-US" sz="3000" b="1" dirty="0" smtClean="0">
                <a:solidFill>
                  <a:srgbClr val="0000FF"/>
                </a:solidFill>
                <a:latin typeface="+mn-ea"/>
              </a:rPr>
              <a:t>(</a:t>
            </a:r>
            <a:r>
              <a:rPr lang="zh-TW" altLang="en-US" sz="3000" b="1" dirty="0" smtClean="0">
                <a:solidFill>
                  <a:srgbClr val="0000FF"/>
                </a:solidFill>
                <a:latin typeface="+mn-ea"/>
              </a:rPr>
              <a:t>總團</a:t>
            </a:r>
            <a:r>
              <a:rPr lang="en-US" sz="3000" b="1" dirty="0" smtClean="0">
                <a:solidFill>
                  <a:srgbClr val="0000FF"/>
                </a:solidFill>
                <a:latin typeface="+mn-ea"/>
              </a:rPr>
              <a:t>)</a:t>
            </a:r>
            <a:r>
              <a:rPr lang="zh-TW" altLang="en-US" sz="3000" dirty="0" smtClean="0"/>
              <a:t>之規劃</a:t>
            </a:r>
            <a:endParaRPr lang="en-US" altLang="zh-TW" sz="3000" dirty="0" smtClean="0"/>
          </a:p>
          <a:p>
            <a:pPr marL="622300" indent="-177800">
              <a:spcBef>
                <a:spcPts val="1200"/>
              </a:spcBef>
              <a:buNone/>
            </a:pPr>
            <a:r>
              <a:rPr lang="zh-TW" altLang="en-US" sz="3000" dirty="0" smtClean="0"/>
              <a:t>須佔</a:t>
            </a:r>
            <a:r>
              <a:rPr lang="en-US" sz="3000" dirty="0" smtClean="0"/>
              <a:t>107</a:t>
            </a:r>
            <a:r>
              <a:rPr lang="zh-TW" altLang="en-US" sz="3000" dirty="0" smtClean="0"/>
              <a:t>年度上半年計畫</a:t>
            </a:r>
            <a:r>
              <a:rPr lang="zh-TW" altLang="en-US" sz="3000" b="1" dirty="0" smtClean="0">
                <a:solidFill>
                  <a:srgbClr val="C00000"/>
                </a:solidFill>
              </a:rPr>
              <a:t>增能活動經費</a:t>
            </a:r>
            <a:r>
              <a:rPr lang="zh-TW" altLang="en-US" sz="3000" dirty="0" smtClean="0"/>
              <a:t>之</a:t>
            </a:r>
            <a:r>
              <a:rPr lang="en-US" sz="3000" dirty="0" smtClean="0">
                <a:latin typeface="+mn-ea"/>
              </a:rPr>
              <a:t> </a:t>
            </a:r>
          </a:p>
          <a:p>
            <a:pPr marL="622300" indent="-177800" algn="ctr">
              <a:spcBef>
                <a:spcPts val="600"/>
              </a:spcBef>
              <a:buNone/>
            </a:pPr>
            <a:r>
              <a:rPr lang="en-US" sz="5400" dirty="0" smtClean="0">
                <a:latin typeface="+mn-ea"/>
              </a:rPr>
              <a:t>-----    </a:t>
            </a:r>
            <a:r>
              <a:rPr lang="en-US" sz="5400" b="1" dirty="0" smtClean="0">
                <a:solidFill>
                  <a:srgbClr val="0000FF"/>
                </a:solidFill>
                <a:latin typeface="Copperplate Gothic Bold" pitchFamily="34" charset="0"/>
              </a:rPr>
              <a:t>50%</a:t>
            </a:r>
            <a:r>
              <a:rPr lang="en-US" sz="5400" dirty="0" smtClean="0">
                <a:latin typeface="+mn-ea"/>
              </a:rPr>
              <a:t>   -----</a:t>
            </a:r>
            <a:endParaRPr lang="en-US" altLang="zh-TW" sz="5400" dirty="0" smtClean="0"/>
          </a:p>
          <a:p>
            <a:pPr marL="444500" indent="-355600">
              <a:spcBef>
                <a:spcPts val="1200"/>
              </a:spcBef>
            </a:pPr>
            <a:r>
              <a:rPr lang="zh-TW" altLang="en-US" sz="3000" b="1" dirty="0" smtClean="0">
                <a:solidFill>
                  <a:srgbClr val="0000FF"/>
                </a:solidFill>
              </a:rPr>
              <a:t>各輔導小組</a:t>
            </a:r>
            <a:r>
              <a:rPr lang="zh-TW" altLang="en-US" sz="3000" dirty="0" smtClean="0"/>
              <a:t>佔輔導團組織</a:t>
            </a:r>
            <a:r>
              <a:rPr lang="zh-TW" altLang="en-US" sz="3000" b="1" dirty="0" smtClean="0">
                <a:solidFill>
                  <a:srgbClr val="C00000"/>
                </a:solidFill>
              </a:rPr>
              <a:t>運作經費</a:t>
            </a:r>
            <a:r>
              <a:rPr lang="zh-TW" altLang="en-US" sz="3000" dirty="0" smtClean="0"/>
              <a:t>之</a:t>
            </a:r>
            <a:endParaRPr lang="en-US" altLang="zh-TW" sz="3000" dirty="0" smtClean="0">
              <a:latin typeface="+mn-ea"/>
            </a:endParaRPr>
          </a:p>
          <a:p>
            <a:pPr marL="622300" indent="-177800" algn="ctr">
              <a:spcBef>
                <a:spcPts val="600"/>
              </a:spcBef>
              <a:buNone/>
            </a:pPr>
            <a:r>
              <a:rPr lang="en-US" sz="5400" dirty="0" smtClean="0">
                <a:latin typeface="+mn-ea"/>
              </a:rPr>
              <a:t>-----    </a:t>
            </a:r>
            <a:r>
              <a:rPr lang="en-US" sz="5400" b="1" dirty="0" smtClean="0">
                <a:solidFill>
                  <a:srgbClr val="0000FF"/>
                </a:solidFill>
                <a:latin typeface="Copperplate Gothic Bold" pitchFamily="34" charset="0"/>
              </a:rPr>
              <a:t>30%</a:t>
            </a:r>
            <a:r>
              <a:rPr lang="en-US" sz="5400" dirty="0" smtClean="0">
                <a:latin typeface="+mn-ea"/>
              </a:rPr>
              <a:t>   -----</a:t>
            </a:r>
            <a:endParaRPr lang="zh-TW" altLang="en-US" sz="5400" dirty="0" smtClean="0">
              <a:latin typeface="+mn-ea"/>
            </a:endParaRPr>
          </a:p>
        </p:txBody>
      </p:sp>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43608" y="500042"/>
            <a:ext cx="8100392" cy="725470"/>
          </a:xfrm>
        </p:spPr>
        <p:txBody>
          <a:bodyPr>
            <a:noAutofit/>
          </a:bodyPr>
          <a:lstStyle/>
          <a:p>
            <a:pPr>
              <a:lnSpc>
                <a:spcPts val="4000"/>
              </a:lnSpc>
            </a:pPr>
            <a:r>
              <a:rPr lang="en-US" sz="3600" b="1" dirty="0" smtClean="0">
                <a:latin typeface="Times New Roman" panose="02020603050405020304" pitchFamily="18" charset="0"/>
                <a:ea typeface="標楷體" pitchFamily="65" charset="-120"/>
                <a:cs typeface="Times New Roman" panose="02020603050405020304" pitchFamily="18" charset="0"/>
              </a:rPr>
              <a:t>107</a:t>
            </a:r>
            <a:r>
              <a:rPr lang="zh-TW" altLang="en-US" sz="3600" b="1" dirty="0" smtClean="0">
                <a:latin typeface="Times New Roman" panose="02020603050405020304" pitchFamily="18" charset="0"/>
                <a:ea typeface="標楷體" pitchFamily="65" charset="-120"/>
                <a:cs typeface="Times New Roman" panose="02020603050405020304" pitchFamily="18" charset="0"/>
              </a:rPr>
              <a:t>年度上半年精進教學計畫－</a:t>
            </a:r>
            <a:r>
              <a:rPr lang="en-US" altLang="zh-TW" sz="3600" b="1" dirty="0" smtClean="0">
                <a:latin typeface="Times New Roman" panose="02020603050405020304" pitchFamily="18" charset="0"/>
                <a:ea typeface="標楷體" pitchFamily="65" charset="-120"/>
                <a:cs typeface="Times New Roman" panose="02020603050405020304" pitchFamily="18" charset="0"/>
              </a:rPr>
              <a:t>4</a:t>
            </a: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3" name="內容版面配置區 2"/>
          <p:cNvSpPr>
            <a:spLocks noGrp="1"/>
          </p:cNvSpPr>
          <p:nvPr>
            <p:ph idx="1"/>
          </p:nvPr>
        </p:nvSpPr>
        <p:spPr>
          <a:xfrm>
            <a:off x="714348" y="1357298"/>
            <a:ext cx="7715304" cy="4929222"/>
          </a:xfrm>
        </p:spPr>
        <p:style>
          <a:lnRef idx="1">
            <a:schemeClr val="accent4"/>
          </a:lnRef>
          <a:fillRef idx="2">
            <a:schemeClr val="accent4"/>
          </a:fillRef>
          <a:effectRef idx="1">
            <a:schemeClr val="accent4"/>
          </a:effectRef>
          <a:fontRef idx="minor">
            <a:schemeClr val="dk1"/>
          </a:fontRef>
        </p:style>
        <p:txBody>
          <a:bodyPr>
            <a:normAutofit/>
          </a:bodyPr>
          <a:lstStyle/>
          <a:p>
            <a:pPr marL="1079500" indent="-812800">
              <a:spcBef>
                <a:spcPts val="1200"/>
              </a:spcBef>
              <a:buNone/>
            </a:pPr>
            <a:r>
              <a:rPr lang="zh-TW" altLang="en-US" b="1" dirty="0" smtClean="0">
                <a:solidFill>
                  <a:schemeClr val="tx1"/>
                </a:solidFill>
              </a:rPr>
              <a:t>規劃</a:t>
            </a:r>
            <a:r>
              <a:rPr lang="zh-TW" altLang="en-US" b="1" dirty="0">
                <a:solidFill>
                  <a:schemeClr val="tx1"/>
                </a:solidFill>
              </a:rPr>
              <a:t>重點</a:t>
            </a:r>
          </a:p>
          <a:p>
            <a:pPr marL="1079500" indent="-812800">
              <a:spcBef>
                <a:spcPts val="1200"/>
              </a:spcBef>
              <a:buNone/>
            </a:pPr>
            <a:r>
              <a:rPr lang="zh-TW" altLang="en-US" sz="2800" b="1" dirty="0" smtClean="0">
                <a:solidFill>
                  <a:srgbClr val="C00000"/>
                </a:solidFill>
                <a:effectLst>
                  <a:outerShdw blurRad="38100" dist="38100" dir="2700000" algn="tl">
                    <a:srgbClr val="000000">
                      <a:alpha val="43137"/>
                    </a:srgbClr>
                  </a:outerShdw>
                </a:effectLst>
              </a:rPr>
              <a:t>專業學習社群</a:t>
            </a:r>
            <a:endParaRPr lang="en-US" altLang="zh-TW" sz="2800" b="1" dirty="0" smtClean="0">
              <a:solidFill>
                <a:srgbClr val="C00000"/>
              </a:solidFill>
              <a:effectLst>
                <a:outerShdw blurRad="38100" dist="38100" dir="2700000" algn="tl">
                  <a:srgbClr val="000000">
                    <a:alpha val="43137"/>
                  </a:srgbClr>
                </a:outerShdw>
              </a:effectLst>
            </a:endParaRPr>
          </a:p>
          <a:p>
            <a:pPr marL="622300" indent="-355600">
              <a:spcBef>
                <a:spcPts val="600"/>
              </a:spcBef>
            </a:pPr>
            <a:r>
              <a:rPr lang="zh-TW" altLang="en-US" sz="2800" dirty="0" smtClean="0"/>
              <a:t>原則上仍</a:t>
            </a:r>
            <a:r>
              <a:rPr lang="zh-TW" altLang="en-US" sz="2800" b="1" dirty="0" smtClean="0"/>
              <a:t>以</a:t>
            </a:r>
            <a:r>
              <a:rPr lang="zh-TW" altLang="en-US" sz="2800" b="1" dirty="0" smtClean="0">
                <a:solidFill>
                  <a:srgbClr val="0000FF"/>
                </a:solidFill>
              </a:rPr>
              <a:t>提升學習成效的有效策略</a:t>
            </a:r>
            <a:r>
              <a:rPr lang="zh-TW" altLang="en-US" sz="2800" b="1" dirty="0" smtClean="0"/>
              <a:t>為主</a:t>
            </a:r>
            <a:r>
              <a:rPr lang="zh-TW" altLang="en-US" sz="2800" dirty="0" smtClean="0"/>
              <a:t>，</a:t>
            </a:r>
            <a:endParaRPr lang="en-US" altLang="zh-TW" sz="2800" dirty="0" smtClean="0"/>
          </a:p>
          <a:p>
            <a:pPr marL="990600" indent="-266700">
              <a:spcBef>
                <a:spcPts val="600"/>
              </a:spcBef>
              <a:buFont typeface="Wingdings" pitchFamily="2" charset="2"/>
              <a:buChar char="ü"/>
            </a:pPr>
            <a:r>
              <a:rPr lang="zh-TW" altLang="en-US" sz="2800" dirty="0" smtClean="0"/>
              <a:t> 能涵蓋 </a:t>
            </a:r>
            <a:r>
              <a:rPr lang="zh-TW" altLang="en-US" sz="2800" b="1" u="sng" dirty="0" smtClean="0"/>
              <a:t>學習診斷</a:t>
            </a:r>
            <a:r>
              <a:rPr lang="zh-TW" altLang="en-US" sz="2800" dirty="0" smtClean="0"/>
              <a:t>、</a:t>
            </a:r>
            <a:r>
              <a:rPr lang="zh-TW" altLang="en-US" sz="2800" b="1" u="sng" dirty="0" smtClean="0"/>
              <a:t>備觀議課</a:t>
            </a:r>
            <a:r>
              <a:rPr lang="zh-TW" altLang="en-US" sz="2800" b="1" dirty="0" smtClean="0"/>
              <a:t>、</a:t>
            </a:r>
            <a:endParaRPr lang="en-US" altLang="zh-TW" sz="2800" b="1" dirty="0" smtClean="0"/>
          </a:p>
          <a:p>
            <a:pPr marL="2247900" indent="-368300">
              <a:spcBef>
                <a:spcPts val="600"/>
              </a:spcBef>
              <a:buNone/>
            </a:pPr>
            <a:r>
              <a:rPr lang="zh-TW" altLang="en-US" sz="2800" b="1" dirty="0" smtClean="0"/>
              <a:t>    </a:t>
            </a:r>
            <a:r>
              <a:rPr lang="zh-TW" altLang="en-US" sz="2800" b="1" u="sng" dirty="0" smtClean="0"/>
              <a:t>彈性學習課程規劃</a:t>
            </a:r>
            <a:r>
              <a:rPr lang="zh-TW" altLang="en-US" sz="2800" dirty="0" smtClean="0"/>
              <a:t>等，</a:t>
            </a:r>
            <a:endParaRPr lang="en-US" altLang="zh-TW" sz="2800" dirty="0" smtClean="0"/>
          </a:p>
          <a:p>
            <a:pPr marL="990600" indent="-266700">
              <a:spcBef>
                <a:spcPts val="600"/>
              </a:spcBef>
              <a:buFont typeface="Wingdings" pitchFamily="2" charset="2"/>
              <a:buChar char="ü"/>
            </a:pPr>
            <a:r>
              <a:rPr lang="zh-TW" altLang="en-US" sz="2800" b="1" dirty="0" smtClean="0"/>
              <a:t> 結合教學研究會加以運作</a:t>
            </a:r>
            <a:endParaRPr lang="en-US" altLang="zh-TW" sz="2800" b="1" dirty="0" smtClean="0"/>
          </a:p>
          <a:p>
            <a:pPr marL="622300" indent="-355600">
              <a:spcBef>
                <a:spcPts val="1800"/>
              </a:spcBef>
            </a:pPr>
            <a:r>
              <a:rPr lang="zh-TW" altLang="en-US" sz="2800" dirty="0" smtClean="0"/>
              <a:t>補助學校推動社群</a:t>
            </a:r>
            <a:r>
              <a:rPr lang="zh-TW" altLang="en-US" sz="2800" b="1" dirty="0" smtClean="0"/>
              <a:t>由直轄市</a:t>
            </a:r>
            <a:r>
              <a:rPr lang="zh-TW" altLang="en-US" sz="2800" b="1" dirty="0" smtClean="0">
                <a:latin typeface="新細明體"/>
                <a:ea typeface="新細明體"/>
              </a:rPr>
              <a:t>、</a:t>
            </a:r>
            <a:r>
              <a:rPr lang="zh-TW" altLang="en-US" sz="2800" b="1" dirty="0" smtClean="0"/>
              <a:t>縣</a:t>
            </a:r>
            <a:r>
              <a:rPr lang="zh-TW" altLang="en-US" sz="2800" b="1" dirty="0" smtClean="0">
                <a:latin typeface="新細明體"/>
                <a:ea typeface="新細明體"/>
              </a:rPr>
              <a:t>（</a:t>
            </a:r>
            <a:r>
              <a:rPr lang="zh-TW" altLang="en-US" sz="2800" b="1" dirty="0" smtClean="0"/>
              <a:t>市</a:t>
            </a:r>
            <a:r>
              <a:rPr lang="zh-TW" altLang="en-US" sz="2800" b="1" dirty="0" smtClean="0">
                <a:latin typeface="新細明體"/>
                <a:ea typeface="新細明體"/>
              </a:rPr>
              <a:t>）</a:t>
            </a:r>
            <a:r>
              <a:rPr lang="zh-TW" altLang="en-US" sz="2800" b="1" dirty="0" smtClean="0"/>
              <a:t>自訂經費補助原則</a:t>
            </a:r>
          </a:p>
        </p:txBody>
      </p:sp>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內容版面配置區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19410" y="6327265"/>
            <a:ext cx="420542" cy="414103"/>
          </a:xfrm>
          <a:prstGeom prst="rect">
            <a:avLst/>
          </a:prstGeom>
        </p:spPr>
      </p:pic>
      <p:pic>
        <p:nvPicPr>
          <p:cNvPr id="1031" name="Picture 7"/>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4787359" y="6344468"/>
            <a:ext cx="360705" cy="39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圖片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89512" y="6344468"/>
            <a:ext cx="526504" cy="396900"/>
          </a:xfrm>
          <a:prstGeom prst="rect">
            <a:avLst/>
          </a:prstGeom>
        </p:spPr>
      </p:pic>
      <p:sp>
        <p:nvSpPr>
          <p:cNvPr id="2" name="標題 1"/>
          <p:cNvSpPr>
            <a:spLocks noGrp="1"/>
          </p:cNvSpPr>
          <p:nvPr>
            <p:ph type="title"/>
          </p:nvPr>
        </p:nvSpPr>
        <p:spPr>
          <a:xfrm>
            <a:off x="0" y="116632"/>
            <a:ext cx="9144000" cy="939784"/>
          </a:xfrm>
        </p:spPr>
        <p:txBody>
          <a:bodyPr>
            <a:noAutofit/>
          </a:bodyPr>
          <a:lstStyle/>
          <a:p>
            <a:pPr algn="ctr">
              <a:lnSpc>
                <a:spcPts val="4000"/>
              </a:lnSpc>
            </a:pPr>
            <a:r>
              <a:rPr lang="en-US" sz="3200" dirty="0" smtClean="0">
                <a:ea typeface="標楷體" pitchFamily="65" charset="-120"/>
              </a:rPr>
              <a:t>107</a:t>
            </a:r>
            <a:r>
              <a:rPr lang="zh-TW" altLang="en-US" sz="3200" dirty="0" smtClean="0">
                <a:ea typeface="標楷體" pitchFamily="65" charset="-120"/>
              </a:rPr>
              <a:t>年度上半年輔導團總團計畫</a:t>
            </a:r>
            <a:r>
              <a:rPr lang="en-US" altLang="zh-TW" sz="3200" dirty="0" smtClean="0">
                <a:ea typeface="標楷體" pitchFamily="65" charset="-120"/>
              </a:rPr>
              <a:t/>
            </a:r>
            <a:br>
              <a:rPr lang="en-US" altLang="zh-TW" sz="3200" dirty="0" smtClean="0">
                <a:ea typeface="標楷體" pitchFamily="65" charset="-120"/>
              </a:rPr>
            </a:br>
            <a:r>
              <a:rPr lang="zh-TW" altLang="en-US" sz="3200" b="1" dirty="0" smtClean="0">
                <a:ea typeface="標楷體" pitchFamily="65" charset="-120"/>
              </a:rPr>
              <a:t>參考格式</a:t>
            </a:r>
            <a:endParaRPr lang="en-US" altLang="zh-TW" sz="3200" b="1" dirty="0" smtClean="0">
              <a:ea typeface="標楷體" pitchFamily="65" charset="-120"/>
            </a:endParaRPr>
          </a:p>
        </p:txBody>
      </p:sp>
      <p:sp>
        <p:nvSpPr>
          <p:cNvPr id="11" name="內容版面配置區 10"/>
          <p:cNvSpPr>
            <a:spLocks noGrp="1"/>
          </p:cNvSpPr>
          <p:nvPr>
            <p:ph idx="1"/>
          </p:nvPr>
        </p:nvSpPr>
        <p:spPr>
          <a:xfrm>
            <a:off x="457200" y="1285860"/>
            <a:ext cx="8229600" cy="5357850"/>
          </a:xfrm>
          <a:solidFill>
            <a:srgbClr val="FFFFCC"/>
          </a:solidFill>
          <a:ln w="19050">
            <a:solidFill>
              <a:srgbClr val="C00000"/>
            </a:solidFill>
          </a:ln>
        </p:spPr>
        <p:txBody>
          <a:bodyPr>
            <a:normAutofit/>
          </a:bodyPr>
          <a:lstStyle/>
          <a:p>
            <a:pPr algn="ctr">
              <a:spcBef>
                <a:spcPts val="0"/>
              </a:spcBef>
              <a:buNone/>
            </a:pPr>
            <a:r>
              <a:rPr lang="zh-TW" altLang="en-US" sz="4100" b="1" dirty="0" smtClean="0">
                <a:solidFill>
                  <a:srgbClr val="C00000"/>
                </a:solidFill>
                <a:effectLst>
                  <a:outerShdw blurRad="38100" dist="38100" dir="2700000" algn="tl">
                    <a:srgbClr val="000000">
                      <a:alpha val="43137"/>
                    </a:srgbClr>
                  </a:outerShdw>
                </a:effectLst>
              </a:rPr>
              <a:t>國民教育輔導團總團計畫</a:t>
            </a:r>
          </a:p>
          <a:p>
            <a:pPr marL="88900" indent="12700">
              <a:lnSpc>
                <a:spcPct val="120000"/>
              </a:lnSpc>
              <a:spcBef>
                <a:spcPts val="2400"/>
              </a:spcBef>
              <a:buFont typeface="Wingdings" pitchFamily="2" charset="2"/>
              <a:buChar char="ü"/>
            </a:pPr>
            <a:r>
              <a:rPr lang="zh-TW" altLang="en-US" sz="2800" b="1" dirty="0" smtClean="0"/>
              <a:t>壹、</a:t>
            </a:r>
            <a:r>
              <a:rPr lang="en-US" sz="2800" b="1" dirty="0" smtClean="0"/>
              <a:t>106</a:t>
            </a:r>
            <a:r>
              <a:rPr lang="zh-TW" altLang="en-US" sz="2800" b="1" dirty="0" smtClean="0"/>
              <a:t>年度計畫執行結果</a:t>
            </a:r>
          </a:p>
          <a:p>
            <a:pPr marL="88900" indent="12700">
              <a:lnSpc>
                <a:spcPct val="120000"/>
              </a:lnSpc>
              <a:spcBef>
                <a:spcPts val="1200"/>
              </a:spcBef>
              <a:buFont typeface="Wingdings" pitchFamily="2" charset="2"/>
              <a:buChar char="ü"/>
            </a:pPr>
            <a:r>
              <a:rPr lang="zh-TW" altLang="en-US" sz="2800" b="1" dirty="0" smtClean="0"/>
              <a:t>貳、</a:t>
            </a:r>
            <a:r>
              <a:rPr lang="en-US" sz="2800" b="1" dirty="0" smtClean="0"/>
              <a:t>107</a:t>
            </a:r>
            <a:r>
              <a:rPr lang="zh-TW" altLang="en-US" sz="2800" b="1" dirty="0" smtClean="0"/>
              <a:t>年度上半年國教輔導團總團計畫一覽表</a:t>
            </a:r>
            <a:endParaRPr lang="en-US" altLang="zh-TW" sz="2800" b="1" dirty="0" smtClean="0"/>
          </a:p>
          <a:p>
            <a:pPr marL="355600" indent="-266700">
              <a:lnSpc>
                <a:spcPct val="120000"/>
              </a:lnSpc>
              <a:spcBef>
                <a:spcPts val="1200"/>
              </a:spcBef>
              <a:buFont typeface="Wingdings" pitchFamily="2" charset="2"/>
              <a:buChar char="ü"/>
            </a:pPr>
            <a:r>
              <a:rPr lang="zh-TW" altLang="en-US" sz="2800" b="1" dirty="0" smtClean="0"/>
              <a:t>參、</a:t>
            </a:r>
            <a:r>
              <a:rPr lang="en-US" sz="2800" b="1" dirty="0" smtClean="0"/>
              <a:t>107</a:t>
            </a:r>
            <a:r>
              <a:rPr lang="zh-TW" altLang="en-US" sz="2800" b="1" dirty="0" smtClean="0"/>
              <a:t>年度上半年國民教育輔導團領域</a:t>
            </a:r>
            <a:r>
              <a:rPr lang="en-US" sz="2800" b="1" dirty="0" smtClean="0"/>
              <a:t>(</a:t>
            </a:r>
            <a:r>
              <a:rPr lang="zh-TW" altLang="en-US" sz="2800" b="1" dirty="0" smtClean="0"/>
              <a:t>議題</a:t>
            </a:r>
            <a:r>
              <a:rPr lang="en-US" sz="2800" b="1" dirty="0" smtClean="0"/>
              <a:t>)</a:t>
            </a:r>
            <a:r>
              <a:rPr lang="zh-TW" altLang="en-US" sz="2800" b="1" dirty="0" smtClean="0"/>
              <a:t>輔導小組運作計畫一覽表</a:t>
            </a:r>
          </a:p>
          <a:p>
            <a:pPr marL="88900" indent="12700">
              <a:lnSpc>
                <a:spcPct val="120000"/>
              </a:lnSpc>
              <a:spcBef>
                <a:spcPts val="1200"/>
              </a:spcBef>
              <a:buFont typeface="Wingdings" pitchFamily="2" charset="2"/>
              <a:buChar char="ü"/>
            </a:pPr>
            <a:r>
              <a:rPr lang="zh-TW" altLang="en-US" sz="2800" b="1" dirty="0" smtClean="0"/>
              <a:t>附錄</a:t>
            </a:r>
            <a:r>
              <a:rPr lang="en-US" altLang="zh-TW" sz="2800" b="1" dirty="0" smtClean="0"/>
              <a:t>(</a:t>
            </a:r>
            <a:r>
              <a:rPr lang="zh-TW" altLang="en-US" sz="2800" dirty="0" smtClean="0"/>
              <a:t>檢附總團各方案或計畫</a:t>
            </a:r>
            <a:r>
              <a:rPr lang="en-US" altLang="zh-TW" sz="2800" b="1" dirty="0" smtClean="0"/>
              <a:t>)</a:t>
            </a:r>
          </a:p>
          <a:p>
            <a:pPr marL="723900" indent="12700">
              <a:lnSpc>
                <a:spcPct val="120000"/>
              </a:lnSpc>
              <a:spcBef>
                <a:spcPts val="1200"/>
              </a:spcBef>
              <a:buNone/>
            </a:pPr>
            <a:r>
              <a:rPr lang="en-US" altLang="zh-TW" sz="2400" dirty="0" smtClean="0">
                <a:sym typeface="Wingdings" pitchFamily="2" charset="2"/>
              </a:rPr>
              <a:t></a:t>
            </a:r>
            <a:r>
              <a:rPr lang="zh-TW" altLang="en-US" sz="2400" dirty="0" smtClean="0"/>
              <a:t>屬</a:t>
            </a:r>
            <a:r>
              <a:rPr lang="zh-TW" altLang="en-US" sz="2400" b="1" dirty="0" smtClean="0"/>
              <a:t>延長辦理計畫</a:t>
            </a:r>
            <a:r>
              <a:rPr lang="zh-TW" altLang="en-US" sz="2400" dirty="0" smtClean="0"/>
              <a:t>者，僅需提報</a:t>
            </a:r>
            <a:r>
              <a:rPr lang="zh-TW" altLang="en-US" sz="2400" b="1" dirty="0" smtClean="0">
                <a:solidFill>
                  <a:srgbClr val="0000FF"/>
                </a:solidFill>
              </a:rPr>
              <a:t>經費概算表</a:t>
            </a:r>
            <a:r>
              <a:rPr lang="zh-TW" altLang="en-US" sz="2400" dirty="0" smtClean="0"/>
              <a:t>及</a:t>
            </a:r>
            <a:r>
              <a:rPr lang="zh-TW" altLang="en-US" sz="2400" b="1" dirty="0" smtClean="0">
                <a:solidFill>
                  <a:srgbClr val="0000FF"/>
                </a:solidFill>
              </a:rPr>
              <a:t>課程表</a:t>
            </a:r>
            <a:endParaRPr lang="en-US" altLang="zh-TW" sz="2400" b="1" dirty="0" smtClean="0">
              <a:solidFill>
                <a:srgbClr val="0000FF"/>
              </a:solidFill>
            </a:endParaRPr>
          </a:p>
          <a:p>
            <a:pPr marL="1079500" indent="0">
              <a:lnSpc>
                <a:spcPct val="120000"/>
              </a:lnSpc>
              <a:spcBef>
                <a:spcPts val="600"/>
              </a:spcBef>
              <a:buNone/>
            </a:pPr>
            <a:r>
              <a:rPr lang="zh-TW" altLang="en-US" sz="2400" dirty="0" smtClean="0"/>
              <a:t>屬</a:t>
            </a:r>
            <a:r>
              <a:rPr lang="zh-TW" altLang="en-US" sz="2400" b="1" dirty="0" smtClean="0"/>
              <a:t>新增計畫</a:t>
            </a:r>
            <a:r>
              <a:rPr lang="zh-TW" altLang="en-US" sz="2400" dirty="0" smtClean="0"/>
              <a:t>者，提報</a:t>
            </a:r>
            <a:r>
              <a:rPr lang="zh-TW" altLang="en-US" sz="2400" b="1" dirty="0" smtClean="0">
                <a:solidFill>
                  <a:srgbClr val="0000FF"/>
                </a:solidFill>
              </a:rPr>
              <a:t>完整計畫</a:t>
            </a:r>
            <a:r>
              <a:rPr lang="zh-TW" altLang="en-US" sz="2400" dirty="0" smtClean="0"/>
              <a:t>內容。</a:t>
            </a:r>
          </a:p>
          <a:p>
            <a:pPr indent="12700">
              <a:lnSpc>
                <a:spcPct val="120000"/>
              </a:lnSpc>
              <a:spcBef>
                <a:spcPts val="1200"/>
              </a:spcBef>
              <a:buNone/>
            </a:pPr>
            <a:endParaRPr lang="zh-TW" altLang="en-US" sz="2800" b="1" dirty="0" smtClean="0"/>
          </a:p>
        </p:txBody>
      </p:sp>
    </p:spTree>
    <p:extLst>
      <p:ext uri="{BB962C8B-B14F-4D97-AF65-F5344CB8AC3E}">
        <p14:creationId xmlns:p14="http://schemas.microsoft.com/office/powerpoint/2010/main" val="2169745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11">
                                            <p:txEl>
                                              <p:pRg st="3" end="3"/>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1082660"/>
          </a:xfrm>
        </p:spPr>
        <p:txBody>
          <a:bodyPr>
            <a:noAutofit/>
          </a:bodyPr>
          <a:lstStyle/>
          <a:p>
            <a:pPr algn="ctr">
              <a:lnSpc>
                <a:spcPts val="4000"/>
              </a:lnSpc>
            </a:pPr>
            <a:r>
              <a:rPr lang="en-US" sz="3200" dirty="0" smtClean="0">
                <a:ea typeface="標楷體" pitchFamily="65" charset="-120"/>
              </a:rPr>
              <a:t>107</a:t>
            </a:r>
            <a:r>
              <a:rPr lang="zh-TW" altLang="en-US" sz="3200" dirty="0" smtClean="0">
                <a:ea typeface="標楷體" pitchFamily="65" charset="-120"/>
              </a:rPr>
              <a:t>年度上半年○○領域</a:t>
            </a:r>
            <a:r>
              <a:rPr lang="en-US" altLang="zh-TW" sz="3200" dirty="0" smtClean="0">
                <a:ea typeface="標楷體" pitchFamily="65" charset="-120"/>
              </a:rPr>
              <a:t>(</a:t>
            </a:r>
            <a:r>
              <a:rPr lang="zh-TW" altLang="en-US" sz="3200" dirty="0" smtClean="0">
                <a:ea typeface="標楷體" pitchFamily="65" charset="-120"/>
              </a:rPr>
              <a:t>議題</a:t>
            </a:r>
            <a:r>
              <a:rPr lang="en-US" altLang="zh-TW" sz="3200" dirty="0" smtClean="0">
                <a:ea typeface="標楷體" pitchFamily="65" charset="-120"/>
              </a:rPr>
              <a:t>)</a:t>
            </a:r>
            <a:r>
              <a:rPr lang="zh-TW" altLang="en-US" sz="3200" dirty="0" smtClean="0">
                <a:ea typeface="標楷體" pitchFamily="65" charset="-120"/>
              </a:rPr>
              <a:t>輔導小組運作計畫</a:t>
            </a:r>
            <a:r>
              <a:rPr lang="en-US" altLang="zh-TW" sz="3200" dirty="0" smtClean="0">
                <a:ea typeface="標楷體" pitchFamily="65" charset="-120"/>
              </a:rPr>
              <a:t/>
            </a:r>
            <a:br>
              <a:rPr lang="en-US" altLang="zh-TW" sz="3200" dirty="0" smtClean="0">
                <a:ea typeface="標楷體" pitchFamily="65" charset="-120"/>
              </a:rPr>
            </a:br>
            <a:r>
              <a:rPr lang="zh-TW" altLang="en-US" sz="3200" b="1" dirty="0" smtClean="0">
                <a:ea typeface="標楷體" pitchFamily="65" charset="-120"/>
              </a:rPr>
              <a:t>參考格式</a:t>
            </a:r>
            <a:endParaRPr lang="en-US" altLang="zh-TW" sz="3200" b="1" dirty="0" smtClean="0">
              <a:ea typeface="標楷體" pitchFamily="65" charset="-120"/>
            </a:endParaRPr>
          </a:p>
        </p:txBody>
      </p:sp>
      <p:sp>
        <p:nvSpPr>
          <p:cNvPr id="11" name="內容版面配置區 10"/>
          <p:cNvSpPr>
            <a:spLocks noGrp="1"/>
          </p:cNvSpPr>
          <p:nvPr>
            <p:ph idx="1"/>
          </p:nvPr>
        </p:nvSpPr>
        <p:spPr>
          <a:xfrm>
            <a:off x="457200" y="1643050"/>
            <a:ext cx="8229600" cy="4500594"/>
          </a:xfrm>
          <a:ln w="19050">
            <a:solidFill>
              <a:srgbClr val="C00000"/>
            </a:solidFill>
          </a:ln>
        </p:spPr>
        <p:txBody>
          <a:bodyPr>
            <a:normAutofit/>
          </a:bodyPr>
          <a:lstStyle/>
          <a:p>
            <a:pPr algn="ctr">
              <a:buNone/>
            </a:pPr>
            <a:endParaRPr lang="en-US" altLang="zh-TW" sz="1300" dirty="0" smtClean="0"/>
          </a:p>
          <a:p>
            <a:pPr algn="ctr">
              <a:buNone/>
            </a:pPr>
            <a:r>
              <a:rPr lang="en-US" altLang="zh-TW" sz="4100" b="1" dirty="0" smtClean="0">
                <a:solidFill>
                  <a:srgbClr val="C00000"/>
                </a:solidFill>
                <a:effectLst>
                  <a:outerShdw blurRad="38100" dist="38100" dir="2700000" algn="tl">
                    <a:srgbClr val="000000">
                      <a:alpha val="43137"/>
                    </a:srgbClr>
                  </a:outerShdw>
                </a:effectLst>
              </a:rPr>
              <a:t>____</a:t>
            </a:r>
            <a:r>
              <a:rPr lang="zh-TW" altLang="en-US" sz="4100" b="1" dirty="0" smtClean="0">
                <a:solidFill>
                  <a:srgbClr val="C00000"/>
                </a:solidFill>
                <a:effectLst>
                  <a:outerShdw blurRad="38100" dist="38100" dir="2700000" algn="tl">
                    <a:srgbClr val="000000">
                      <a:alpha val="43137"/>
                    </a:srgbClr>
                  </a:outerShdw>
                </a:effectLst>
              </a:rPr>
              <a:t>領域</a:t>
            </a:r>
            <a:r>
              <a:rPr lang="en-US" altLang="zh-TW" sz="4100" b="1" dirty="0" smtClean="0">
                <a:solidFill>
                  <a:srgbClr val="C00000"/>
                </a:solidFill>
                <a:effectLst>
                  <a:outerShdw blurRad="38100" dist="38100" dir="2700000" algn="tl">
                    <a:srgbClr val="000000">
                      <a:alpha val="43137"/>
                    </a:srgbClr>
                  </a:outerShdw>
                </a:effectLst>
              </a:rPr>
              <a:t>(</a:t>
            </a:r>
            <a:r>
              <a:rPr lang="zh-TW" altLang="en-US" sz="4100" b="1" dirty="0" smtClean="0">
                <a:solidFill>
                  <a:srgbClr val="C00000"/>
                </a:solidFill>
                <a:effectLst>
                  <a:outerShdw blurRad="38100" dist="38100" dir="2700000" algn="tl">
                    <a:srgbClr val="000000">
                      <a:alpha val="43137"/>
                    </a:srgbClr>
                  </a:outerShdw>
                </a:effectLst>
              </a:rPr>
              <a:t>議題</a:t>
            </a:r>
            <a:r>
              <a:rPr lang="en-US" altLang="zh-TW" sz="4100" b="1" dirty="0" smtClean="0">
                <a:solidFill>
                  <a:srgbClr val="C00000"/>
                </a:solidFill>
                <a:effectLst>
                  <a:outerShdw blurRad="38100" dist="38100" dir="2700000" algn="tl">
                    <a:srgbClr val="000000">
                      <a:alpha val="43137"/>
                    </a:srgbClr>
                  </a:outerShdw>
                </a:effectLst>
              </a:rPr>
              <a:t>)</a:t>
            </a:r>
            <a:r>
              <a:rPr lang="zh-TW" altLang="en-US" sz="4100" b="1" dirty="0" smtClean="0">
                <a:solidFill>
                  <a:srgbClr val="C00000"/>
                </a:solidFill>
                <a:effectLst>
                  <a:outerShdw blurRad="38100" dist="38100" dir="2700000" algn="tl">
                    <a:srgbClr val="000000">
                      <a:alpha val="43137"/>
                    </a:srgbClr>
                  </a:outerShdw>
                </a:effectLst>
              </a:rPr>
              <a:t>輔導小組運作計畫</a:t>
            </a:r>
          </a:p>
          <a:p>
            <a:pPr marL="88900" indent="12700">
              <a:lnSpc>
                <a:spcPct val="120000"/>
              </a:lnSpc>
              <a:spcBef>
                <a:spcPts val="2400"/>
              </a:spcBef>
              <a:buFont typeface="Wingdings" pitchFamily="2" charset="2"/>
              <a:buChar char="ü"/>
            </a:pPr>
            <a:r>
              <a:rPr lang="zh-TW" altLang="en-US" sz="2800" b="1" dirty="0" smtClean="0"/>
              <a:t>壹、</a:t>
            </a:r>
            <a:r>
              <a:rPr lang="en-US" sz="2800" b="1" dirty="0" smtClean="0"/>
              <a:t>106</a:t>
            </a:r>
            <a:r>
              <a:rPr lang="zh-TW" altLang="en-US" sz="2800" b="1" dirty="0" smtClean="0"/>
              <a:t>年度計畫執行結果</a:t>
            </a:r>
          </a:p>
          <a:p>
            <a:pPr marL="88900" indent="12700">
              <a:lnSpc>
                <a:spcPct val="120000"/>
              </a:lnSpc>
              <a:spcBef>
                <a:spcPts val="1200"/>
              </a:spcBef>
              <a:buFont typeface="Wingdings" pitchFamily="2" charset="2"/>
              <a:buChar char="ü"/>
            </a:pPr>
            <a:r>
              <a:rPr lang="zh-TW" altLang="en-US" sz="2800" b="1" dirty="0" smtClean="0"/>
              <a:t>貳、</a:t>
            </a:r>
            <a:r>
              <a:rPr lang="en-US" sz="2800" b="1" dirty="0" smtClean="0"/>
              <a:t>107</a:t>
            </a:r>
            <a:r>
              <a:rPr lang="zh-TW" altLang="en-US" sz="2800" b="1" dirty="0" smtClean="0"/>
              <a:t>年度上半年</a:t>
            </a:r>
            <a:r>
              <a:rPr lang="zh-TW" altLang="en-US" sz="2800" b="1" dirty="0" smtClean="0">
                <a:solidFill>
                  <a:schemeClr val="accent3"/>
                </a:solidFill>
              </a:rPr>
              <a:t>輔導小組計畫</a:t>
            </a:r>
            <a:r>
              <a:rPr lang="zh-TW" altLang="en-US" sz="2800" b="1" dirty="0" smtClean="0"/>
              <a:t>一覽表</a:t>
            </a:r>
          </a:p>
          <a:p>
            <a:pPr marL="88900" indent="12700">
              <a:lnSpc>
                <a:spcPct val="120000"/>
              </a:lnSpc>
              <a:spcBef>
                <a:spcPts val="1200"/>
              </a:spcBef>
              <a:buFont typeface="Wingdings" pitchFamily="2" charset="2"/>
              <a:buChar char="ü"/>
            </a:pPr>
            <a:r>
              <a:rPr lang="zh-TW" altLang="en-US" sz="2800" b="1" dirty="0" smtClean="0"/>
              <a:t>附錄 </a:t>
            </a:r>
            <a:r>
              <a:rPr lang="en-US" altLang="zh-TW" sz="2800" b="1" dirty="0" smtClean="0"/>
              <a:t>(</a:t>
            </a:r>
            <a:r>
              <a:rPr lang="zh-TW" altLang="en-US" sz="2800" dirty="0" smtClean="0"/>
              <a:t>輔導小組各方案或計畫</a:t>
            </a:r>
            <a:r>
              <a:rPr lang="en-US" altLang="zh-TW" sz="2800" b="1" dirty="0" smtClean="0"/>
              <a:t>)</a:t>
            </a:r>
          </a:p>
          <a:p>
            <a:pPr marL="533400" indent="190500">
              <a:lnSpc>
                <a:spcPct val="120000"/>
              </a:lnSpc>
              <a:spcBef>
                <a:spcPts val="600"/>
              </a:spcBef>
              <a:buNone/>
            </a:pPr>
            <a:r>
              <a:rPr lang="en-US" altLang="zh-TW" sz="2400" dirty="0" smtClean="0">
                <a:sym typeface="Wingdings" pitchFamily="2" charset="2"/>
              </a:rPr>
              <a:t></a:t>
            </a:r>
            <a:r>
              <a:rPr lang="zh-TW" altLang="en-US" sz="2400" dirty="0" smtClean="0"/>
              <a:t>屬</a:t>
            </a:r>
            <a:r>
              <a:rPr lang="zh-TW" altLang="en-US" sz="2400" b="1" dirty="0" smtClean="0"/>
              <a:t>延長辦理計畫</a:t>
            </a:r>
            <a:r>
              <a:rPr lang="zh-TW" altLang="en-US" sz="2400" dirty="0" smtClean="0"/>
              <a:t>者，僅需提報</a:t>
            </a:r>
            <a:r>
              <a:rPr lang="zh-TW" altLang="en-US" sz="2400" b="1" dirty="0" smtClean="0">
                <a:solidFill>
                  <a:srgbClr val="0000FF"/>
                </a:solidFill>
              </a:rPr>
              <a:t>經費概算表</a:t>
            </a:r>
            <a:r>
              <a:rPr lang="zh-TW" altLang="en-US" sz="2400" dirty="0" smtClean="0"/>
              <a:t>及</a:t>
            </a:r>
            <a:r>
              <a:rPr lang="zh-TW" altLang="en-US" sz="2400" b="1" dirty="0" smtClean="0">
                <a:solidFill>
                  <a:srgbClr val="0000FF"/>
                </a:solidFill>
              </a:rPr>
              <a:t>課程表</a:t>
            </a:r>
            <a:endParaRPr lang="en-US" altLang="zh-TW" sz="2400" b="1" dirty="0" smtClean="0">
              <a:solidFill>
                <a:srgbClr val="0000FF"/>
              </a:solidFill>
            </a:endParaRPr>
          </a:p>
          <a:p>
            <a:pPr marL="1079500" indent="0">
              <a:lnSpc>
                <a:spcPct val="120000"/>
              </a:lnSpc>
              <a:spcBef>
                <a:spcPts val="600"/>
              </a:spcBef>
              <a:buNone/>
            </a:pPr>
            <a:r>
              <a:rPr lang="zh-TW" altLang="en-US" sz="2400" dirty="0" smtClean="0"/>
              <a:t>屬</a:t>
            </a:r>
            <a:r>
              <a:rPr lang="zh-TW" altLang="en-US" sz="2400" b="1" dirty="0" smtClean="0"/>
              <a:t>新增計畫</a:t>
            </a:r>
            <a:r>
              <a:rPr lang="zh-TW" altLang="en-US" sz="2400" dirty="0" smtClean="0"/>
              <a:t>者，提報</a:t>
            </a:r>
            <a:r>
              <a:rPr lang="zh-TW" altLang="en-US" sz="2400" b="1" dirty="0" smtClean="0">
                <a:solidFill>
                  <a:srgbClr val="0000FF"/>
                </a:solidFill>
              </a:rPr>
              <a:t>完整計畫</a:t>
            </a:r>
            <a:r>
              <a:rPr lang="zh-TW" altLang="en-US" sz="2400" dirty="0" smtClean="0"/>
              <a:t>內容。</a:t>
            </a:r>
          </a:p>
          <a:p>
            <a:pPr indent="12700">
              <a:lnSpc>
                <a:spcPct val="120000"/>
              </a:lnSpc>
              <a:spcBef>
                <a:spcPts val="1200"/>
              </a:spcBef>
              <a:buNone/>
            </a:pPr>
            <a:endParaRPr lang="zh-TW" altLang="en-US" sz="2800" b="1" dirty="0" smtClean="0"/>
          </a:p>
        </p:txBody>
      </p:sp>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0" y="0"/>
            <a:ext cx="9144000" cy="714356"/>
          </a:xfrm>
          <a:ln/>
        </p:spPr>
        <p:style>
          <a:lnRef idx="1">
            <a:schemeClr val="accent4"/>
          </a:lnRef>
          <a:fillRef idx="2">
            <a:schemeClr val="accent4"/>
          </a:fillRef>
          <a:effectRef idx="1">
            <a:schemeClr val="accent4"/>
          </a:effectRef>
          <a:fontRef idx="minor">
            <a:schemeClr val="dk1"/>
          </a:fontRef>
        </p:style>
        <p:txBody>
          <a:bodyPr>
            <a:noAutofit/>
          </a:bodyPr>
          <a:lstStyle/>
          <a:p>
            <a:r>
              <a:rPr lang="zh-TW" altLang="en-US" sz="3300" b="1" dirty="0" smtClean="0">
                <a:solidFill>
                  <a:srgbClr val="C00000"/>
                </a:solidFill>
                <a:latin typeface="標楷體" pitchFamily="65" charset="-120"/>
                <a:ea typeface="標楷體" pitchFamily="65" charset="-120"/>
              </a:rPr>
              <a:t>推動新課綱教師增能之成長內涵或課程參考版</a:t>
            </a:r>
            <a:endParaRPr lang="zh-TW" altLang="en-US" sz="3300" b="1" dirty="0">
              <a:solidFill>
                <a:srgbClr val="C00000"/>
              </a:solidFill>
              <a:latin typeface="標楷體" pitchFamily="65" charset="-120"/>
              <a:ea typeface="標楷體" pitchFamily="65" charset="-120"/>
            </a:endParaRPr>
          </a:p>
        </p:txBody>
      </p:sp>
      <p:pic>
        <p:nvPicPr>
          <p:cNvPr id="9" name="圖片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89512" y="6344468"/>
            <a:ext cx="526504" cy="396900"/>
          </a:xfrm>
          <a:prstGeom prst="rect">
            <a:avLst/>
          </a:prstGeom>
        </p:spPr>
      </p:pic>
      <p:pic>
        <p:nvPicPr>
          <p:cNvPr id="1031" name="Picture 7"/>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4787359" y="6344468"/>
            <a:ext cx="360705" cy="39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pic>
        <p:nvPicPr>
          <p:cNvPr id="10" name="內容版面配置區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9410" y="6327265"/>
            <a:ext cx="420542" cy="414103"/>
          </a:xfrm>
          <a:prstGeom prst="rect">
            <a:avLst/>
          </a:prstGeom>
        </p:spPr>
      </p:pic>
      <p:graphicFrame>
        <p:nvGraphicFramePr>
          <p:cNvPr id="11" name="表格 10"/>
          <p:cNvGraphicFramePr>
            <a:graphicFrameLocks noGrp="1"/>
          </p:cNvGraphicFramePr>
          <p:nvPr/>
        </p:nvGraphicFramePr>
        <p:xfrm>
          <a:off x="0" y="714355"/>
          <a:ext cx="9143999" cy="6125227"/>
        </p:xfrm>
        <a:graphic>
          <a:graphicData uri="http://schemas.openxmlformats.org/drawingml/2006/table">
            <a:tbl>
              <a:tblPr/>
              <a:tblGrid>
                <a:gridCol w="714348"/>
                <a:gridCol w="2714644"/>
                <a:gridCol w="2643206"/>
                <a:gridCol w="3071801"/>
              </a:tblGrid>
              <a:tr h="642943">
                <a:tc>
                  <a:txBody>
                    <a:bodyPr/>
                    <a:lstStyle/>
                    <a:p>
                      <a:pPr marL="57785" algn="ctr">
                        <a:lnSpc>
                          <a:spcPts val="2000"/>
                        </a:lnSpc>
                        <a:spcAft>
                          <a:spcPts val="0"/>
                        </a:spcAft>
                      </a:pPr>
                      <a:r>
                        <a:rPr lang="zh-TW" altLang="en-US" sz="2000" b="1" kern="100" dirty="0" smtClean="0">
                          <a:latin typeface="Calibri"/>
                          <a:ea typeface="新細明體"/>
                          <a:cs typeface="Times New Roman"/>
                        </a:rPr>
                        <a:t>對象</a:t>
                      </a:r>
                      <a:endParaRPr lang="zh-TW" sz="2000" b="1" kern="100" dirty="0">
                        <a:latin typeface="Calibri"/>
                        <a:ea typeface="新細明體"/>
                        <a:cs typeface="Times New Roman"/>
                      </a:endParaRPr>
                    </a:p>
                  </a:txBody>
                  <a:tcPr marL="12543" marR="12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marL="57785" algn="ctr">
                        <a:lnSpc>
                          <a:spcPts val="2000"/>
                        </a:lnSpc>
                        <a:spcAft>
                          <a:spcPts val="0"/>
                        </a:spcAft>
                      </a:pPr>
                      <a:r>
                        <a:rPr lang="zh-TW" sz="2000" u="none" kern="100" dirty="0">
                          <a:latin typeface="Calibri"/>
                          <a:ea typeface="新細明體"/>
                          <a:cs typeface="Times New Roman"/>
                        </a:rPr>
                        <a:t>專業社群對話與討論</a:t>
                      </a:r>
                    </a:p>
                    <a:p>
                      <a:pPr marL="57785" algn="ctr">
                        <a:lnSpc>
                          <a:spcPts val="2000"/>
                        </a:lnSpc>
                        <a:spcAft>
                          <a:spcPts val="0"/>
                        </a:spcAft>
                      </a:pPr>
                      <a:r>
                        <a:rPr lang="zh-TW" sz="2000" u="none" kern="100" dirty="0">
                          <a:latin typeface="Calibri"/>
                          <a:ea typeface="新細明體"/>
                          <a:cs typeface="Times New Roman"/>
                        </a:rPr>
                        <a:t>專題分享（演講）</a:t>
                      </a:r>
                    </a:p>
                  </a:txBody>
                  <a:tcPr marL="12543" marR="12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lnSpc>
                          <a:spcPts val="2000"/>
                        </a:lnSpc>
                        <a:spcAft>
                          <a:spcPts val="0"/>
                        </a:spcAft>
                      </a:pPr>
                      <a:r>
                        <a:rPr lang="zh-TW" sz="2000" u="none" kern="100" dirty="0">
                          <a:latin typeface="Calibri"/>
                          <a:ea typeface="新細明體"/>
                          <a:cs typeface="Times New Roman"/>
                        </a:rPr>
                        <a:t>案例討論與分析</a:t>
                      </a:r>
                    </a:p>
                  </a:txBody>
                  <a:tcPr marL="12543" marR="12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lnSpc>
                          <a:spcPts val="2000"/>
                        </a:lnSpc>
                        <a:spcAft>
                          <a:spcPts val="0"/>
                        </a:spcAft>
                      </a:pPr>
                      <a:r>
                        <a:rPr lang="zh-TW" sz="2000" u="none" kern="100" dirty="0">
                          <a:latin typeface="Calibri"/>
                          <a:ea typeface="新細明體"/>
                          <a:cs typeface="Times New Roman"/>
                        </a:rPr>
                        <a:t>工作坊</a:t>
                      </a:r>
                    </a:p>
                  </a:txBody>
                  <a:tcPr marL="12543" marR="12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r>
              <a:tr h="2133600">
                <a:tc>
                  <a:txBody>
                    <a:bodyPr/>
                    <a:lstStyle/>
                    <a:p>
                      <a:pPr marL="57785" algn="ctr">
                        <a:spcAft>
                          <a:spcPts val="0"/>
                        </a:spcAft>
                      </a:pPr>
                      <a:r>
                        <a:rPr lang="zh-TW" sz="2000" kern="100" dirty="0">
                          <a:latin typeface="Calibri"/>
                          <a:ea typeface="新細明體"/>
                          <a:cs typeface="Times New Roman"/>
                        </a:rPr>
                        <a:t>社群領導人及教學研究會召集人</a:t>
                      </a:r>
                    </a:p>
                  </a:txBody>
                  <a:tcPr marL="12543" marR="12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342900" lvl="0" indent="-254000">
                        <a:spcAft>
                          <a:spcPts val="0"/>
                        </a:spcAft>
                        <a:buFont typeface="Wingdings"/>
                        <a:buChar char=""/>
                      </a:pPr>
                      <a:r>
                        <a:rPr lang="zh-TW" sz="1700" kern="100" dirty="0">
                          <a:latin typeface="Calibri"/>
                          <a:ea typeface="新細明體"/>
                          <a:cs typeface="Times New Roman"/>
                        </a:rPr>
                        <a:t>十二年國教課程綱要總綱的理解</a:t>
                      </a:r>
                    </a:p>
                    <a:p>
                      <a:pPr marL="342900" lvl="0" indent="-254000">
                        <a:spcAft>
                          <a:spcPts val="0"/>
                        </a:spcAft>
                        <a:buFont typeface="Wingdings"/>
                        <a:buChar char=""/>
                      </a:pPr>
                      <a:r>
                        <a:rPr lang="zh-TW" sz="1700" kern="100" dirty="0">
                          <a:latin typeface="Calibri"/>
                          <a:ea typeface="新細明體"/>
                          <a:cs typeface="Times New Roman"/>
                        </a:rPr>
                        <a:t>十二年國教課程綱要領綱的理解</a:t>
                      </a:r>
                    </a:p>
                    <a:p>
                      <a:pPr marL="342900" lvl="0" indent="-254000">
                        <a:spcAft>
                          <a:spcPts val="0"/>
                        </a:spcAft>
                        <a:buFont typeface="Wingdings"/>
                        <a:buChar char=""/>
                      </a:pPr>
                      <a:r>
                        <a:rPr lang="zh-TW" sz="1700" u="sng" kern="100" dirty="0">
                          <a:latin typeface="Calibri"/>
                          <a:ea typeface="新細明體"/>
                          <a:cs typeface="Times New Roman"/>
                        </a:rPr>
                        <a:t>認識新課程綱要的資源（文件、影片及開放式課程）運用</a:t>
                      </a:r>
                      <a:endParaRPr lang="zh-TW" sz="1700" kern="100" dirty="0">
                        <a:latin typeface="Calibri"/>
                        <a:ea typeface="新細明體"/>
                        <a:cs typeface="Times New Roman"/>
                      </a:endParaRPr>
                    </a:p>
                    <a:p>
                      <a:pPr marL="342900" lvl="0" indent="-254000">
                        <a:spcAft>
                          <a:spcPts val="0"/>
                        </a:spcAft>
                        <a:buFont typeface="Wingdings"/>
                        <a:buChar char=""/>
                      </a:pPr>
                      <a:r>
                        <a:rPr lang="zh-TW" sz="1700" u="sng" kern="100" dirty="0">
                          <a:latin typeface="Calibri"/>
                          <a:ea typeface="新細明體"/>
                          <a:cs typeface="Times New Roman"/>
                        </a:rPr>
                        <a:t>帶領討論對話的技巧</a:t>
                      </a:r>
                      <a:endParaRPr lang="zh-TW" sz="1700" kern="100" dirty="0">
                        <a:latin typeface="Calibri"/>
                        <a:ea typeface="新細明體"/>
                        <a:cs typeface="Times New Roman"/>
                      </a:endParaRPr>
                    </a:p>
                  </a:txBody>
                  <a:tcPr marL="12543" marR="12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342900" lvl="0" indent="-254000">
                        <a:spcAft>
                          <a:spcPts val="0"/>
                        </a:spcAft>
                        <a:buFont typeface="Wingdings"/>
                        <a:buChar char=""/>
                      </a:pPr>
                      <a:r>
                        <a:rPr lang="zh-TW" sz="1700" kern="100" dirty="0">
                          <a:latin typeface="Calibri"/>
                          <a:ea typeface="新細明體"/>
                          <a:cs typeface="Times New Roman"/>
                        </a:rPr>
                        <a:t>多元取向的教學模式與評量</a:t>
                      </a:r>
                    </a:p>
                    <a:p>
                      <a:pPr marL="342900" lvl="0" indent="-254000">
                        <a:spcAft>
                          <a:spcPts val="0"/>
                        </a:spcAft>
                        <a:buFont typeface="Wingdings"/>
                        <a:buChar char=""/>
                      </a:pPr>
                      <a:r>
                        <a:rPr lang="zh-TW" sz="1700" kern="100" dirty="0">
                          <a:latin typeface="Calibri"/>
                          <a:ea typeface="新細明體"/>
                          <a:cs typeface="Times New Roman"/>
                        </a:rPr>
                        <a:t>教師公開授課與教學精進</a:t>
                      </a:r>
                    </a:p>
                    <a:p>
                      <a:pPr marL="342900" lvl="0" indent="-254000">
                        <a:spcAft>
                          <a:spcPts val="0"/>
                        </a:spcAft>
                        <a:buFont typeface="Wingdings"/>
                        <a:buChar char=""/>
                      </a:pPr>
                      <a:r>
                        <a:rPr lang="zh-TW" sz="1700" kern="100" dirty="0">
                          <a:latin typeface="Calibri"/>
                          <a:ea typeface="新細明體"/>
                          <a:cs typeface="Times New Roman"/>
                        </a:rPr>
                        <a:t>自主學習的引導策略</a:t>
                      </a:r>
                    </a:p>
                    <a:p>
                      <a:pPr marL="342900" lvl="0" indent="-254000">
                        <a:spcAft>
                          <a:spcPts val="0"/>
                        </a:spcAft>
                        <a:buFont typeface="Wingdings"/>
                        <a:buChar char=""/>
                      </a:pPr>
                      <a:r>
                        <a:rPr lang="zh-TW" sz="1700" kern="100" dirty="0">
                          <a:latin typeface="Calibri"/>
                          <a:ea typeface="新細明體"/>
                          <a:cs typeface="Times New Roman"/>
                        </a:rPr>
                        <a:t>彈性學習課程的規劃與實務</a:t>
                      </a:r>
                    </a:p>
                    <a:p>
                      <a:pPr marL="342900" lvl="0" indent="-254000">
                        <a:spcAft>
                          <a:spcPts val="0"/>
                        </a:spcAft>
                        <a:buFont typeface="Wingdings"/>
                        <a:buChar char=""/>
                      </a:pPr>
                      <a:r>
                        <a:rPr lang="zh-TW" sz="1700" u="sng" kern="100" dirty="0">
                          <a:latin typeface="Calibri"/>
                          <a:ea typeface="新細明體"/>
                          <a:cs typeface="Times New Roman"/>
                        </a:rPr>
                        <a:t>帶領議課的實踐策略</a:t>
                      </a:r>
                      <a:endParaRPr lang="zh-TW" sz="1700" kern="100" dirty="0">
                        <a:latin typeface="Calibri"/>
                        <a:ea typeface="新細明體"/>
                        <a:cs typeface="Times New Roman"/>
                      </a:endParaRPr>
                    </a:p>
                  </a:txBody>
                  <a:tcPr marL="12543" marR="12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342900" lvl="0" indent="-254000">
                        <a:spcAft>
                          <a:spcPts val="0"/>
                        </a:spcAft>
                        <a:buFont typeface="Wingdings"/>
                        <a:buChar char=""/>
                      </a:pPr>
                      <a:r>
                        <a:rPr lang="zh-TW" sz="1700" kern="100" dirty="0">
                          <a:latin typeface="Calibri"/>
                          <a:ea typeface="新細明體"/>
                          <a:cs typeface="Times New Roman"/>
                        </a:rPr>
                        <a:t>核心素養導向的教學與評量</a:t>
                      </a:r>
                    </a:p>
                    <a:p>
                      <a:pPr marL="342900" lvl="0" indent="-254000">
                        <a:spcAft>
                          <a:spcPts val="0"/>
                        </a:spcAft>
                        <a:buFont typeface="Wingdings"/>
                        <a:buChar char=""/>
                      </a:pPr>
                      <a:r>
                        <a:rPr lang="zh-TW" sz="1700" kern="100" dirty="0">
                          <a:latin typeface="Calibri"/>
                          <a:ea typeface="新細明體"/>
                          <a:cs typeface="Times New Roman"/>
                        </a:rPr>
                        <a:t>學校本位課程規劃與實施</a:t>
                      </a:r>
                    </a:p>
                    <a:p>
                      <a:pPr marL="342900" lvl="0" indent="-254000">
                        <a:spcAft>
                          <a:spcPts val="0"/>
                        </a:spcAft>
                        <a:buFont typeface="Wingdings"/>
                        <a:buChar char=""/>
                      </a:pPr>
                      <a:r>
                        <a:rPr lang="zh-TW" sz="1700" kern="100" dirty="0">
                          <a:latin typeface="Calibri"/>
                          <a:ea typeface="新細明體"/>
                          <a:cs typeface="Times New Roman"/>
                        </a:rPr>
                        <a:t>跨領域課程設計與協同教學</a:t>
                      </a:r>
                    </a:p>
                    <a:p>
                      <a:pPr marL="342900" lvl="0" indent="-254000">
                        <a:spcAft>
                          <a:spcPts val="0"/>
                        </a:spcAft>
                        <a:buFont typeface="Wingdings"/>
                        <a:buChar char=""/>
                      </a:pPr>
                      <a:r>
                        <a:rPr lang="zh-TW" sz="1700" kern="100" dirty="0">
                          <a:latin typeface="Calibri"/>
                          <a:ea typeface="新細明體"/>
                          <a:cs typeface="Times New Roman"/>
                        </a:rPr>
                        <a:t>實地情境學習的規劃與實施</a:t>
                      </a:r>
                    </a:p>
                    <a:p>
                      <a:pPr marL="342900" lvl="0" indent="-254000">
                        <a:spcAft>
                          <a:spcPts val="0"/>
                        </a:spcAft>
                        <a:buFont typeface="Wingdings"/>
                        <a:buChar char=""/>
                      </a:pPr>
                      <a:r>
                        <a:rPr lang="zh-TW" sz="1700" kern="100" dirty="0">
                          <a:latin typeface="Calibri"/>
                          <a:ea typeface="新細明體"/>
                          <a:cs typeface="Times New Roman"/>
                        </a:rPr>
                        <a:t>有效教學的設計與實施</a:t>
                      </a:r>
                    </a:p>
                    <a:p>
                      <a:pPr marL="342900" lvl="0" indent="-254000">
                        <a:spcAft>
                          <a:spcPts val="0"/>
                        </a:spcAft>
                        <a:buFont typeface="Wingdings"/>
                        <a:buChar char=""/>
                      </a:pPr>
                      <a:r>
                        <a:rPr lang="zh-TW" sz="1700" u="sng" kern="100" dirty="0">
                          <a:latin typeface="Calibri"/>
                          <a:ea typeface="新細明體"/>
                          <a:cs typeface="Times New Roman"/>
                        </a:rPr>
                        <a:t>引領課程、教學、評量方案之規劃與實踐策略</a:t>
                      </a:r>
                      <a:endParaRPr lang="zh-TW" sz="1700" kern="100" dirty="0">
                        <a:latin typeface="Calibri"/>
                        <a:ea typeface="新細明體"/>
                        <a:cs typeface="Times New Roman"/>
                      </a:endParaRPr>
                    </a:p>
                  </a:txBody>
                  <a:tcPr marL="12543" marR="12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136686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kern="100" dirty="0" smtClean="0">
                          <a:latin typeface="+mn-lt"/>
                          <a:ea typeface="+mn-ea"/>
                          <a:cs typeface="Times New Roman"/>
                        </a:rPr>
                        <a:t>教師</a:t>
                      </a:r>
                    </a:p>
                    <a:p>
                      <a:pPr algn="ctr">
                        <a:spcAft>
                          <a:spcPts val="0"/>
                        </a:spcAft>
                      </a:pPr>
                      <a:endParaRPr lang="zh-TW" sz="2000" kern="100" dirty="0">
                        <a:latin typeface="Calibri"/>
                        <a:ea typeface="新細明體"/>
                        <a:cs typeface="Times New Roman"/>
                      </a:endParaRPr>
                    </a:p>
                  </a:txBody>
                  <a:tcPr marL="12543" marR="12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342900" lvl="0" indent="-254000">
                        <a:spcAft>
                          <a:spcPts val="0"/>
                        </a:spcAft>
                        <a:buFont typeface="Wingdings"/>
                        <a:buChar char=""/>
                      </a:pPr>
                      <a:r>
                        <a:rPr lang="zh-TW" altLang="en-US" sz="1700" kern="100" dirty="0" smtClean="0">
                          <a:latin typeface="+mn-lt"/>
                          <a:ea typeface="+mn-ea"/>
                          <a:cs typeface="Times New Roman"/>
                        </a:rPr>
                        <a:t>十二年國教課程綱要總綱的理解</a:t>
                      </a:r>
                    </a:p>
                    <a:p>
                      <a:pPr marL="342900" lvl="0" indent="-254000">
                        <a:spcAft>
                          <a:spcPts val="0"/>
                        </a:spcAft>
                        <a:buFont typeface="Wingdings"/>
                        <a:buChar char=""/>
                      </a:pPr>
                      <a:r>
                        <a:rPr lang="zh-TW" altLang="en-US" sz="1700" kern="100" dirty="0" smtClean="0">
                          <a:latin typeface="+mn-lt"/>
                          <a:ea typeface="+mn-ea"/>
                          <a:cs typeface="Times New Roman"/>
                        </a:rPr>
                        <a:t>十二年國教課程綱要領綱的理解</a:t>
                      </a:r>
                      <a:endParaRPr lang="en-US" altLang="zh-TW" sz="1700" kern="100" dirty="0" smtClean="0">
                        <a:latin typeface="+mn-lt"/>
                        <a:ea typeface="+mn-ea"/>
                        <a:cs typeface="Times New Roman"/>
                      </a:endParaRPr>
                    </a:p>
                  </a:txBody>
                  <a:tcPr marL="12543" marR="12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342900" lvl="0" indent="-254000">
                        <a:spcAft>
                          <a:spcPts val="0"/>
                        </a:spcAft>
                        <a:buFont typeface="Wingdings"/>
                        <a:buChar char=""/>
                      </a:pPr>
                      <a:r>
                        <a:rPr lang="zh-TW" altLang="en-US" sz="1700" kern="100" dirty="0" smtClean="0">
                          <a:latin typeface="+mn-lt"/>
                          <a:ea typeface="+mn-ea"/>
                          <a:cs typeface="Times New Roman"/>
                        </a:rPr>
                        <a:t>多元取向的教學模式與評量</a:t>
                      </a:r>
                    </a:p>
                    <a:p>
                      <a:pPr marL="342900" lvl="0" indent="-254000">
                        <a:spcAft>
                          <a:spcPts val="0"/>
                        </a:spcAft>
                        <a:buFont typeface="Wingdings"/>
                        <a:buChar char=""/>
                      </a:pPr>
                      <a:r>
                        <a:rPr lang="zh-TW" altLang="en-US" sz="1700" kern="100" dirty="0" smtClean="0">
                          <a:latin typeface="+mn-lt"/>
                          <a:ea typeface="+mn-ea"/>
                          <a:cs typeface="Times New Roman"/>
                        </a:rPr>
                        <a:t>教師公開授課與教學精進</a:t>
                      </a:r>
                    </a:p>
                    <a:p>
                      <a:pPr marL="342900" marR="0" lvl="0" indent="-254000" algn="l" defTabSz="914400" rtl="0" eaLnBrk="1" fontAlgn="auto" latinLnBrk="0" hangingPunct="1">
                        <a:lnSpc>
                          <a:spcPct val="100000"/>
                        </a:lnSpc>
                        <a:spcBef>
                          <a:spcPts val="0"/>
                        </a:spcBef>
                        <a:spcAft>
                          <a:spcPts val="0"/>
                        </a:spcAft>
                        <a:buClrTx/>
                        <a:buSzTx/>
                        <a:buFont typeface="Wingdings"/>
                        <a:buChar char=""/>
                        <a:tabLst/>
                        <a:defRPr/>
                      </a:pPr>
                      <a:r>
                        <a:rPr lang="zh-TW" altLang="en-US" sz="1700" kern="100" dirty="0" smtClean="0">
                          <a:latin typeface="+mn-lt"/>
                          <a:ea typeface="+mn-ea"/>
                          <a:cs typeface="Times New Roman"/>
                        </a:rPr>
                        <a:t>自主學習的引導策略</a:t>
                      </a:r>
                    </a:p>
                  </a:txBody>
                  <a:tcPr marL="12543" marR="12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342900" lvl="0" indent="-254000">
                        <a:spcAft>
                          <a:spcPts val="0"/>
                        </a:spcAft>
                        <a:buFont typeface="Wingdings"/>
                        <a:buChar char=""/>
                      </a:pPr>
                      <a:r>
                        <a:rPr lang="zh-TW" altLang="en-US" sz="1700" kern="100" dirty="0" smtClean="0">
                          <a:latin typeface="+mn-lt"/>
                          <a:ea typeface="+mn-ea"/>
                          <a:cs typeface="Times New Roman"/>
                        </a:rPr>
                        <a:t>核心素養導向的教學與評量</a:t>
                      </a:r>
                    </a:p>
                    <a:p>
                      <a:pPr marL="342900" lvl="0" indent="-254000">
                        <a:spcAft>
                          <a:spcPts val="0"/>
                        </a:spcAft>
                        <a:buFont typeface="Wingdings"/>
                        <a:buChar char=""/>
                      </a:pPr>
                      <a:r>
                        <a:rPr lang="zh-TW" altLang="en-US" sz="1700" kern="100" dirty="0" smtClean="0">
                          <a:latin typeface="+mn-lt"/>
                          <a:ea typeface="+mn-ea"/>
                          <a:cs typeface="Times New Roman"/>
                        </a:rPr>
                        <a:t>學校本位課程規劃與實施</a:t>
                      </a:r>
                    </a:p>
                    <a:p>
                      <a:pPr marL="342900" lvl="0" indent="-254000">
                        <a:spcAft>
                          <a:spcPts val="0"/>
                        </a:spcAft>
                        <a:buFont typeface="Wingdings"/>
                        <a:buChar char=""/>
                      </a:pPr>
                      <a:r>
                        <a:rPr lang="zh-TW" altLang="en-US" sz="1700" kern="100" dirty="0" smtClean="0">
                          <a:latin typeface="+mn-lt"/>
                          <a:ea typeface="+mn-ea"/>
                          <a:cs typeface="Times New Roman"/>
                        </a:rPr>
                        <a:t>跨領域課程設計與協同教學</a:t>
                      </a:r>
                    </a:p>
                    <a:p>
                      <a:pPr marL="342900" lvl="0" indent="-254000">
                        <a:spcAft>
                          <a:spcPts val="0"/>
                        </a:spcAft>
                        <a:buFont typeface="Wingdings"/>
                        <a:buChar char=""/>
                      </a:pPr>
                      <a:r>
                        <a:rPr lang="zh-TW" altLang="en-US" sz="1700" kern="100" dirty="0" smtClean="0">
                          <a:latin typeface="+mn-lt"/>
                          <a:ea typeface="+mn-ea"/>
                          <a:cs typeface="Times New Roman"/>
                        </a:rPr>
                        <a:t>實地情境學習的規劃與實施</a:t>
                      </a:r>
                    </a:p>
                    <a:p>
                      <a:pPr marL="342900" lvl="0" indent="-254000">
                        <a:spcAft>
                          <a:spcPts val="0"/>
                        </a:spcAft>
                        <a:buFont typeface="Wingdings"/>
                        <a:buChar char=""/>
                      </a:pPr>
                      <a:r>
                        <a:rPr lang="zh-TW" altLang="en-US" sz="1700" kern="100" dirty="0" smtClean="0">
                          <a:latin typeface="+mn-lt"/>
                          <a:ea typeface="+mn-ea"/>
                          <a:cs typeface="Times New Roman"/>
                        </a:rPr>
                        <a:t>有效教學的設計與實施</a:t>
                      </a:r>
                      <a:endParaRPr lang="zh-TW" sz="1700" kern="100" dirty="0">
                        <a:latin typeface="Calibri"/>
                        <a:ea typeface="新細明體"/>
                        <a:cs typeface="Times New Roman"/>
                      </a:endParaRPr>
                    </a:p>
                  </a:txBody>
                  <a:tcPr marL="12543" marR="12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1981822">
                <a:tc>
                  <a:txBody>
                    <a:bodyPr/>
                    <a:lstStyle/>
                    <a:p>
                      <a:pPr algn="ctr">
                        <a:spcAft>
                          <a:spcPts val="0"/>
                        </a:spcAft>
                      </a:pPr>
                      <a:r>
                        <a:rPr lang="zh-TW" sz="2000" kern="100" dirty="0" smtClean="0">
                          <a:latin typeface="Calibri"/>
                          <a:ea typeface="新細明體"/>
                          <a:cs typeface="Times New Roman"/>
                        </a:rPr>
                        <a:t>輔導團教師</a:t>
                      </a:r>
                      <a:endParaRPr lang="zh-TW" sz="2000" kern="100" dirty="0">
                        <a:latin typeface="Calibri"/>
                        <a:ea typeface="新細明體"/>
                        <a:cs typeface="Times New Roman"/>
                      </a:endParaRPr>
                    </a:p>
                  </a:txBody>
                  <a:tcPr marL="12543" marR="12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342900" lvl="0" indent="-254000">
                        <a:spcAft>
                          <a:spcPts val="0"/>
                        </a:spcAft>
                        <a:buFont typeface="Wingdings"/>
                        <a:buChar char=""/>
                      </a:pPr>
                      <a:r>
                        <a:rPr lang="zh-TW" sz="1700" kern="100" dirty="0">
                          <a:latin typeface="Calibri"/>
                          <a:ea typeface="新細明體"/>
                          <a:cs typeface="Times New Roman"/>
                        </a:rPr>
                        <a:t>十二年國教課程綱要總綱實踐的問題與回應</a:t>
                      </a:r>
                    </a:p>
                    <a:p>
                      <a:pPr marL="342900" lvl="0" indent="-254000">
                        <a:spcAft>
                          <a:spcPts val="0"/>
                        </a:spcAft>
                        <a:buFont typeface="Wingdings"/>
                        <a:buChar char=""/>
                      </a:pPr>
                      <a:r>
                        <a:rPr lang="zh-TW" sz="1700" kern="100" dirty="0">
                          <a:latin typeface="Calibri"/>
                          <a:ea typeface="新細明體"/>
                          <a:cs typeface="Times New Roman"/>
                        </a:rPr>
                        <a:t>十二年國教課程綱要領綱實踐的問題與回應</a:t>
                      </a:r>
                    </a:p>
                    <a:p>
                      <a:pPr marL="342900" lvl="0" indent="-254000">
                        <a:spcAft>
                          <a:spcPts val="0"/>
                        </a:spcAft>
                        <a:buFont typeface="Wingdings"/>
                        <a:buChar char=""/>
                      </a:pPr>
                      <a:r>
                        <a:rPr lang="zh-TW" sz="1700" u="sng" kern="100" dirty="0">
                          <a:latin typeface="Calibri"/>
                          <a:ea typeface="新細明體"/>
                          <a:cs typeface="Times New Roman"/>
                        </a:rPr>
                        <a:t>協作學校推動新課綱的規劃與作法</a:t>
                      </a:r>
                      <a:endParaRPr lang="zh-TW" sz="1700" kern="100" dirty="0">
                        <a:latin typeface="Calibri"/>
                        <a:ea typeface="新細明體"/>
                        <a:cs typeface="Times New Roman"/>
                      </a:endParaRPr>
                    </a:p>
                  </a:txBody>
                  <a:tcPr marL="12543" marR="12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342900" lvl="0" indent="-254000">
                        <a:spcAft>
                          <a:spcPts val="0"/>
                        </a:spcAft>
                        <a:buFont typeface="Wingdings"/>
                        <a:buChar char=""/>
                      </a:pPr>
                      <a:r>
                        <a:rPr lang="zh-TW" sz="1700" kern="100" dirty="0">
                          <a:latin typeface="Calibri"/>
                          <a:ea typeface="新細明體"/>
                          <a:cs typeface="Times New Roman"/>
                        </a:rPr>
                        <a:t>多元取向的教學模式與評量</a:t>
                      </a:r>
                    </a:p>
                    <a:p>
                      <a:pPr marL="342900" lvl="0" indent="-254000">
                        <a:spcAft>
                          <a:spcPts val="0"/>
                        </a:spcAft>
                        <a:buFont typeface="Wingdings"/>
                        <a:buChar char=""/>
                      </a:pPr>
                      <a:r>
                        <a:rPr lang="zh-TW" sz="1700" kern="100" dirty="0">
                          <a:latin typeface="Calibri"/>
                          <a:ea typeface="新細明體"/>
                          <a:cs typeface="Times New Roman"/>
                        </a:rPr>
                        <a:t>自主學習的引導策略</a:t>
                      </a:r>
                    </a:p>
                    <a:p>
                      <a:pPr marL="342900" lvl="0" indent="-254000">
                        <a:spcAft>
                          <a:spcPts val="0"/>
                        </a:spcAft>
                        <a:buFont typeface="Wingdings"/>
                        <a:buChar char=""/>
                      </a:pPr>
                      <a:r>
                        <a:rPr lang="zh-TW" sz="1700" kern="100" dirty="0">
                          <a:latin typeface="Calibri"/>
                          <a:ea typeface="新細明體"/>
                          <a:cs typeface="Times New Roman"/>
                        </a:rPr>
                        <a:t>彈性學習課程的規劃與實務</a:t>
                      </a:r>
                    </a:p>
                    <a:p>
                      <a:pPr marL="342900" lvl="0" indent="-254000">
                        <a:spcAft>
                          <a:spcPts val="0"/>
                        </a:spcAft>
                        <a:buFont typeface="Wingdings"/>
                        <a:buChar char=""/>
                      </a:pPr>
                      <a:r>
                        <a:rPr lang="zh-TW" sz="1700" kern="100" dirty="0">
                          <a:latin typeface="Calibri"/>
                          <a:ea typeface="新細明體"/>
                          <a:cs typeface="Times New Roman"/>
                        </a:rPr>
                        <a:t>帶領議課的實踐策略</a:t>
                      </a:r>
                    </a:p>
                    <a:p>
                      <a:pPr marL="342900" lvl="0" indent="-254000">
                        <a:spcAft>
                          <a:spcPts val="0"/>
                        </a:spcAft>
                        <a:buFont typeface="Wingdings"/>
                        <a:buChar char=""/>
                      </a:pPr>
                      <a:r>
                        <a:rPr lang="zh-TW" sz="1700" kern="100" dirty="0">
                          <a:latin typeface="Calibri"/>
                          <a:ea typeface="新細明體"/>
                          <a:cs typeface="Times New Roman"/>
                        </a:rPr>
                        <a:t>帶領討論對話的技巧</a:t>
                      </a:r>
                    </a:p>
                  </a:txBody>
                  <a:tcPr marL="12543" marR="12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342900" lvl="0" indent="-254000">
                        <a:spcAft>
                          <a:spcPts val="0"/>
                        </a:spcAft>
                        <a:buFont typeface="Wingdings"/>
                        <a:buChar char=""/>
                      </a:pPr>
                      <a:r>
                        <a:rPr lang="zh-TW" sz="1700" kern="100" dirty="0">
                          <a:latin typeface="Calibri"/>
                          <a:ea typeface="新細明體"/>
                          <a:cs typeface="Times New Roman"/>
                        </a:rPr>
                        <a:t>核心素養導向的教學與評量</a:t>
                      </a:r>
                    </a:p>
                    <a:p>
                      <a:pPr marL="342900" lvl="0" indent="-254000">
                        <a:spcAft>
                          <a:spcPts val="0"/>
                        </a:spcAft>
                        <a:buFont typeface="Wingdings"/>
                        <a:buChar char=""/>
                      </a:pPr>
                      <a:r>
                        <a:rPr lang="zh-TW" sz="1700" kern="100" dirty="0">
                          <a:latin typeface="Calibri"/>
                          <a:ea typeface="新細明體"/>
                          <a:cs typeface="Times New Roman"/>
                        </a:rPr>
                        <a:t>學校本位課程規劃與實施</a:t>
                      </a:r>
                    </a:p>
                    <a:p>
                      <a:pPr marL="342900" lvl="0" indent="-254000">
                        <a:spcAft>
                          <a:spcPts val="0"/>
                        </a:spcAft>
                        <a:buFont typeface="Wingdings"/>
                        <a:buChar char=""/>
                      </a:pPr>
                      <a:r>
                        <a:rPr lang="zh-TW" sz="1700" kern="100" dirty="0">
                          <a:latin typeface="Calibri"/>
                          <a:ea typeface="新細明體"/>
                          <a:cs typeface="Times New Roman"/>
                        </a:rPr>
                        <a:t>跨領域課程設計與協同教學</a:t>
                      </a:r>
                    </a:p>
                    <a:p>
                      <a:pPr marL="342900" lvl="0" indent="-254000">
                        <a:spcAft>
                          <a:spcPts val="0"/>
                        </a:spcAft>
                        <a:buFont typeface="Wingdings"/>
                        <a:buChar char=""/>
                      </a:pPr>
                      <a:r>
                        <a:rPr lang="zh-TW" sz="1700" kern="100" dirty="0">
                          <a:latin typeface="Calibri"/>
                          <a:ea typeface="新細明體"/>
                          <a:cs typeface="Times New Roman"/>
                        </a:rPr>
                        <a:t>實地情境學習的規劃與實施</a:t>
                      </a:r>
                    </a:p>
                    <a:p>
                      <a:pPr marL="342900" lvl="0" indent="-254000">
                        <a:spcAft>
                          <a:spcPts val="0"/>
                        </a:spcAft>
                        <a:buFont typeface="Wingdings"/>
                        <a:buChar char=""/>
                      </a:pPr>
                      <a:r>
                        <a:rPr lang="zh-TW" sz="1700" kern="100" dirty="0">
                          <a:latin typeface="Calibri"/>
                          <a:ea typeface="新細明體"/>
                          <a:cs typeface="Times New Roman"/>
                        </a:rPr>
                        <a:t>有效教學的設計與實施</a:t>
                      </a:r>
                    </a:p>
                    <a:p>
                      <a:pPr marL="342900" lvl="0" indent="-254000">
                        <a:spcAft>
                          <a:spcPts val="0"/>
                        </a:spcAft>
                        <a:buFont typeface="Wingdings"/>
                        <a:buChar char=""/>
                      </a:pPr>
                      <a:r>
                        <a:rPr lang="zh-TW" sz="1700" u="sng" kern="100" dirty="0">
                          <a:latin typeface="Calibri"/>
                          <a:ea typeface="新細明體"/>
                          <a:cs typeface="Times New Roman"/>
                        </a:rPr>
                        <a:t>引領課程、教學、評量方案之規劃與實踐策略</a:t>
                      </a:r>
                      <a:endParaRPr lang="zh-TW" sz="1700" kern="100" dirty="0">
                        <a:latin typeface="Calibri"/>
                        <a:ea typeface="新細明體"/>
                        <a:cs typeface="Times New Roman"/>
                      </a:endParaRPr>
                    </a:p>
                  </a:txBody>
                  <a:tcPr marL="12543" marR="12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r>
            </a:tbl>
          </a:graphicData>
        </a:graphic>
      </p:graphicFrame>
    </p:spTree>
    <p:extLst>
      <p:ext uri="{BB962C8B-B14F-4D97-AF65-F5344CB8AC3E}">
        <p14:creationId xmlns:p14="http://schemas.microsoft.com/office/powerpoint/2010/main" val="1738890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sz="3600" dirty="0" smtClean="0">
                <a:latin typeface="標楷體" pitchFamily="65" charset="-120"/>
                <a:ea typeface="標楷體" pitchFamily="65" charset="-120"/>
              </a:rPr>
              <a:t>輔導團計畫</a:t>
            </a:r>
            <a:endParaRPr lang="zh-TW" altLang="en-US" sz="3600" dirty="0">
              <a:latin typeface="標楷體" pitchFamily="65" charset="-120"/>
              <a:ea typeface="標楷體"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3" name="內容版面配置區 2"/>
          <p:cNvSpPr>
            <a:spLocks noGrp="1"/>
          </p:cNvSpPr>
          <p:nvPr>
            <p:ph idx="1"/>
          </p:nvPr>
        </p:nvSpPr>
        <p:spPr>
          <a:xfrm>
            <a:off x="928662" y="1500174"/>
            <a:ext cx="7286676" cy="4357719"/>
          </a:xfrm>
        </p:spPr>
        <p:style>
          <a:lnRef idx="1">
            <a:schemeClr val="accent4"/>
          </a:lnRef>
          <a:fillRef idx="2">
            <a:schemeClr val="accent4"/>
          </a:fillRef>
          <a:effectRef idx="1">
            <a:schemeClr val="accent4"/>
          </a:effectRef>
          <a:fontRef idx="minor">
            <a:schemeClr val="dk1"/>
          </a:fontRef>
        </p:style>
        <p:txBody>
          <a:bodyPr>
            <a:normAutofit/>
          </a:bodyPr>
          <a:lstStyle/>
          <a:p>
            <a:pPr>
              <a:buFont typeface="Wingdings" pitchFamily="2" charset="2"/>
              <a:buChar char="u"/>
            </a:pPr>
            <a:endParaRPr lang="en-US" altLang="zh-TW" sz="1600" dirty="0" smtClean="0"/>
          </a:p>
          <a:p>
            <a:pPr marL="901700" indent="-546100">
              <a:buFont typeface="Wingdings" pitchFamily="2" charset="2"/>
              <a:buChar char="u"/>
            </a:pPr>
            <a:r>
              <a:rPr lang="zh-TW" altLang="en-US" dirty="0" smtClean="0"/>
              <a:t>總團計畫</a:t>
            </a:r>
            <a:endParaRPr lang="en-US" altLang="zh-TW" dirty="0" smtClean="0"/>
          </a:p>
          <a:p>
            <a:pPr marL="901700"/>
            <a:r>
              <a:rPr lang="zh-TW" altLang="en-US" dirty="0" smtClean="0"/>
              <a:t>國教署補助直轄市</a:t>
            </a:r>
            <a:r>
              <a:rPr lang="zh-TW" altLang="en-US" dirty="0" smtClean="0">
                <a:latin typeface="新細明體"/>
                <a:ea typeface="新細明體"/>
              </a:rPr>
              <a:t>、</a:t>
            </a:r>
            <a:r>
              <a:rPr lang="zh-TW" altLang="en-US" dirty="0" smtClean="0"/>
              <a:t>縣</a:t>
            </a:r>
            <a:r>
              <a:rPr lang="zh-TW" altLang="en-US" dirty="0" smtClean="0">
                <a:latin typeface="新細明體"/>
                <a:ea typeface="新細明體"/>
              </a:rPr>
              <a:t>（</a:t>
            </a:r>
            <a:r>
              <a:rPr lang="zh-TW" altLang="en-US" dirty="0" smtClean="0"/>
              <a:t>市</a:t>
            </a:r>
            <a:r>
              <a:rPr lang="zh-TW" altLang="en-US" dirty="0" smtClean="0">
                <a:latin typeface="新細明體"/>
                <a:ea typeface="新細明體"/>
              </a:rPr>
              <a:t>）</a:t>
            </a:r>
            <a:endParaRPr lang="en-US" altLang="zh-TW" dirty="0" smtClean="0"/>
          </a:p>
          <a:p>
            <a:pPr algn="ctr">
              <a:buNone/>
            </a:pPr>
            <a:r>
              <a:rPr lang="zh-TW" altLang="en-US" b="1" dirty="0" smtClean="0">
                <a:solidFill>
                  <a:srgbClr val="C00000"/>
                </a:solidFill>
              </a:rPr>
              <a:t>輔導團運作</a:t>
            </a:r>
            <a:r>
              <a:rPr lang="zh-TW" altLang="en-US" dirty="0" smtClean="0">
                <a:solidFill>
                  <a:srgbClr val="C00000"/>
                </a:solidFill>
              </a:rPr>
              <a:t>之</a:t>
            </a:r>
            <a:r>
              <a:rPr lang="en-US" altLang="zh-TW" dirty="0" smtClean="0">
                <a:solidFill>
                  <a:srgbClr val="C00000"/>
                </a:solidFill>
              </a:rPr>
              <a:t>『</a:t>
            </a:r>
            <a:r>
              <a:rPr lang="zh-TW" altLang="en-US" b="1" dirty="0" smtClean="0">
                <a:solidFill>
                  <a:srgbClr val="C00000"/>
                </a:solidFill>
                <a:effectLst>
                  <a:outerShdw blurRad="38100" dist="38100" dir="2700000" algn="tl">
                    <a:srgbClr val="000000">
                      <a:alpha val="43137"/>
                    </a:srgbClr>
                  </a:outerShdw>
                </a:effectLst>
              </a:rPr>
              <a:t>基本補助</a:t>
            </a:r>
            <a:r>
              <a:rPr lang="en-US" altLang="zh-TW" dirty="0" smtClean="0">
                <a:solidFill>
                  <a:srgbClr val="C00000"/>
                </a:solidFill>
              </a:rPr>
              <a:t>』</a:t>
            </a:r>
            <a:r>
              <a:rPr lang="zh-TW" altLang="en-US" b="1" dirty="0" smtClean="0">
                <a:solidFill>
                  <a:srgbClr val="C00000"/>
                </a:solidFill>
              </a:rPr>
              <a:t>經費</a:t>
            </a:r>
            <a:endParaRPr lang="en-US" altLang="zh-TW" b="1" dirty="0" smtClean="0">
              <a:solidFill>
                <a:srgbClr val="C00000"/>
              </a:solidFill>
            </a:endParaRPr>
          </a:p>
          <a:p>
            <a:pPr marL="1620000" indent="-444500">
              <a:lnSpc>
                <a:spcPct val="150000"/>
              </a:lnSpc>
              <a:buNone/>
            </a:pPr>
            <a:r>
              <a:rPr lang="en-US" altLang="zh-TW" dirty="0" smtClean="0">
                <a:sym typeface="Wingdings" pitchFamily="2" charset="2"/>
              </a:rPr>
              <a:t></a:t>
            </a:r>
            <a:r>
              <a:rPr lang="zh-TW" altLang="en-US" dirty="0" smtClean="0"/>
              <a:t>應優先用於</a:t>
            </a:r>
            <a:r>
              <a:rPr lang="zh-TW" altLang="en-US" u="sng" dirty="0" smtClean="0"/>
              <a:t>輔導團定期會議</a:t>
            </a:r>
            <a:r>
              <a:rPr lang="zh-TW" altLang="en-US" dirty="0" smtClean="0"/>
              <a:t>、</a:t>
            </a:r>
            <a:r>
              <a:rPr lang="zh-TW" altLang="en-US" u="sng" dirty="0" smtClean="0"/>
              <a:t>團員增能</a:t>
            </a:r>
            <a:r>
              <a:rPr lang="zh-TW" altLang="en-US" dirty="0" smtClean="0">
                <a:latin typeface="新細明體"/>
                <a:ea typeface="新細明體"/>
              </a:rPr>
              <a:t>、</a:t>
            </a:r>
            <a:r>
              <a:rPr lang="zh-TW" altLang="en-US" u="sng" dirty="0" smtClean="0"/>
              <a:t>團務運作等</a:t>
            </a:r>
            <a:r>
              <a:rPr lang="zh-TW" altLang="en-US" dirty="0" smtClean="0"/>
              <a:t>。</a:t>
            </a:r>
            <a:endParaRPr lang="en-US" altLang="zh-TW" dirty="0" smtClean="0"/>
          </a:p>
          <a:p>
            <a:pPr>
              <a:buNone/>
            </a:pPr>
            <a:endParaRPr lang="zh-TW" altLang="en-US" dirty="0"/>
          </a:p>
        </p:txBody>
      </p:sp>
    </p:spTree>
    <p:extLst>
      <p:ext uri="{BB962C8B-B14F-4D97-AF65-F5344CB8AC3E}">
        <p14:creationId xmlns:p14="http://schemas.microsoft.com/office/powerpoint/2010/main" val="17388902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939784"/>
          </a:xfrm>
        </p:spPr>
        <p:txBody>
          <a:bodyPr>
            <a:noAutofit/>
          </a:bodyPr>
          <a:lstStyle/>
          <a:p>
            <a:r>
              <a:rPr lang="zh-TW" altLang="en-US" sz="3600" dirty="0" smtClean="0"/>
              <a:t>        輔導小組計畫</a:t>
            </a:r>
            <a:r>
              <a:rPr lang="en-US" altLang="zh-TW" sz="3600" dirty="0" smtClean="0"/>
              <a:t>-1</a:t>
            </a:r>
            <a:endParaRPr lang="zh-TW" altLang="en-US" sz="3600"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3" name="內容版面配置區 2"/>
          <p:cNvSpPr>
            <a:spLocks noGrp="1"/>
          </p:cNvSpPr>
          <p:nvPr>
            <p:ph idx="1"/>
          </p:nvPr>
        </p:nvSpPr>
        <p:spPr>
          <a:xfrm>
            <a:off x="479648" y="1357298"/>
            <a:ext cx="8229600" cy="4786347"/>
          </a:xfrm>
        </p:spPr>
        <p:style>
          <a:lnRef idx="1">
            <a:schemeClr val="accent3"/>
          </a:lnRef>
          <a:fillRef idx="2">
            <a:schemeClr val="accent3"/>
          </a:fillRef>
          <a:effectRef idx="1">
            <a:schemeClr val="accent3"/>
          </a:effectRef>
          <a:fontRef idx="minor">
            <a:schemeClr val="dk1"/>
          </a:fontRef>
        </p:style>
        <p:txBody>
          <a:bodyPr>
            <a:normAutofit/>
          </a:bodyPr>
          <a:lstStyle/>
          <a:p>
            <a:pPr lvl="0">
              <a:buFont typeface="Wingdings" pitchFamily="2" charset="2"/>
              <a:buChar char="u"/>
            </a:pPr>
            <a:endParaRPr lang="en-US" altLang="zh-TW" sz="1000" dirty="0" smtClean="0"/>
          </a:p>
          <a:p>
            <a:pPr marL="82296" lvl="0" indent="0">
              <a:buNone/>
            </a:pPr>
            <a:r>
              <a:rPr lang="zh-TW" altLang="en-US" sz="3600" b="1" dirty="0" smtClean="0"/>
              <a:t>輔導策略</a:t>
            </a:r>
            <a:endParaRPr lang="en-US" altLang="zh-TW" sz="3600" b="1" dirty="0" smtClean="0"/>
          </a:p>
          <a:p>
            <a:r>
              <a:rPr lang="zh-TW" altLang="en-US" sz="3600" dirty="0" smtClean="0">
                <a:solidFill>
                  <a:srgbClr val="C00000"/>
                </a:solidFill>
                <a:sym typeface="Wingdings" pitchFamily="2" charset="2"/>
              </a:rPr>
              <a:t>較長時間或多次的駐點支持</a:t>
            </a:r>
            <a:endParaRPr lang="en-US" altLang="zh-TW" sz="3600" dirty="0" smtClean="0">
              <a:solidFill>
                <a:srgbClr val="C00000"/>
              </a:solidFill>
              <a:sym typeface="Wingdings" pitchFamily="2" charset="2"/>
            </a:endParaRPr>
          </a:p>
          <a:p>
            <a:pPr lvl="0">
              <a:spcBef>
                <a:spcPts val="2400"/>
              </a:spcBef>
            </a:pPr>
            <a:r>
              <a:rPr lang="zh-TW" altLang="en-US" sz="3600" dirty="0" smtClean="0">
                <a:solidFill>
                  <a:srgbClr val="C00000"/>
                </a:solidFill>
              </a:rPr>
              <a:t>授業研究</a:t>
            </a:r>
            <a:r>
              <a:rPr lang="zh-TW" altLang="en-US" sz="3600" dirty="0" smtClean="0">
                <a:solidFill>
                  <a:srgbClr val="C00000"/>
                </a:solidFill>
                <a:latin typeface="新細明體"/>
                <a:ea typeface="新細明體"/>
              </a:rPr>
              <a:t>（課例）</a:t>
            </a:r>
            <a:r>
              <a:rPr lang="zh-TW" altLang="en-US" sz="3600" dirty="0" smtClean="0">
                <a:solidFill>
                  <a:srgbClr val="C00000"/>
                </a:solidFill>
              </a:rPr>
              <a:t>導入共備</a:t>
            </a:r>
            <a:endParaRPr lang="en-US" altLang="zh-TW" sz="3600" dirty="0" smtClean="0">
              <a:solidFill>
                <a:srgbClr val="C00000"/>
              </a:solidFill>
            </a:endParaRPr>
          </a:p>
          <a:p>
            <a:pPr lvl="0">
              <a:spcBef>
                <a:spcPts val="2400"/>
              </a:spcBef>
            </a:pPr>
            <a:r>
              <a:rPr lang="zh-TW" altLang="en-US" sz="3600" dirty="0" smtClean="0">
                <a:solidFill>
                  <a:srgbClr val="C00000"/>
                </a:solidFill>
              </a:rPr>
              <a:t>延伸工作坊介入學校專業學習社</a:t>
            </a:r>
            <a:r>
              <a:rPr lang="zh-TW" altLang="en-US" sz="3600" dirty="0">
                <a:solidFill>
                  <a:srgbClr val="C00000"/>
                </a:solidFill>
              </a:rPr>
              <a:t>群</a:t>
            </a:r>
            <a:endParaRPr lang="en-US" altLang="zh-TW" sz="3600" dirty="0" smtClean="0">
              <a:solidFill>
                <a:srgbClr val="C00000"/>
              </a:solidFill>
            </a:endParaRPr>
          </a:p>
          <a:p>
            <a:pPr lvl="0">
              <a:spcBef>
                <a:spcPts val="2400"/>
              </a:spcBef>
            </a:pPr>
            <a:r>
              <a:rPr lang="zh-TW" altLang="en-US" sz="3600" dirty="0" smtClean="0">
                <a:solidFill>
                  <a:srgbClr val="C00000"/>
                </a:solidFill>
              </a:rPr>
              <a:t>藉由公開授觀議課實質提升教學品質</a:t>
            </a:r>
            <a:endParaRPr lang="en-US" altLang="zh-TW" sz="3600" dirty="0" smtClean="0">
              <a:solidFill>
                <a:srgbClr val="C00000"/>
              </a:solidFill>
            </a:endParaRPr>
          </a:p>
          <a:p>
            <a:pPr lvl="0">
              <a:spcBef>
                <a:spcPts val="2400"/>
              </a:spcBef>
            </a:pPr>
            <a:endParaRPr lang="en-US" altLang="zh-TW" dirty="0" smtClean="0">
              <a:solidFill>
                <a:srgbClr val="C00000"/>
              </a:solidFill>
            </a:endParaRPr>
          </a:p>
          <a:p>
            <a:pPr lvl="0">
              <a:spcBef>
                <a:spcPts val="2400"/>
              </a:spcBef>
            </a:pPr>
            <a:endParaRPr lang="en-US" altLang="zh-TW" dirty="0" smtClean="0">
              <a:solidFill>
                <a:srgbClr val="C00000"/>
              </a:solidFill>
            </a:endParaRPr>
          </a:p>
        </p:txBody>
      </p:sp>
    </p:spTree>
    <p:extLst>
      <p:ext uri="{BB962C8B-B14F-4D97-AF65-F5344CB8AC3E}">
        <p14:creationId xmlns:p14="http://schemas.microsoft.com/office/powerpoint/2010/main" val="17388902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57158" y="214290"/>
            <a:ext cx="8229600" cy="868346"/>
          </a:xfrm>
        </p:spPr>
        <p:txBody>
          <a:bodyPr>
            <a:noAutofit/>
          </a:bodyPr>
          <a:lstStyle/>
          <a:p>
            <a:r>
              <a:rPr lang="zh-TW" altLang="en-US" sz="3600" dirty="0" smtClean="0"/>
              <a:t>     輔導小組計畫</a:t>
            </a:r>
            <a:r>
              <a:rPr lang="en-US" altLang="zh-TW" sz="3600" dirty="0" smtClean="0"/>
              <a:t>-2</a:t>
            </a:r>
            <a:endParaRPr lang="zh-TW" altLang="en-US" sz="3600"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3" name="內容版面配置區 2"/>
          <p:cNvSpPr>
            <a:spLocks noGrp="1"/>
          </p:cNvSpPr>
          <p:nvPr>
            <p:ph idx="1"/>
          </p:nvPr>
        </p:nvSpPr>
        <p:spPr>
          <a:xfrm>
            <a:off x="357158" y="1142984"/>
            <a:ext cx="8352090" cy="5143536"/>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spcBef>
                <a:spcPts val="1200"/>
              </a:spcBef>
              <a:buFont typeface="Wingdings" pitchFamily="2" charset="2"/>
              <a:buChar char="u"/>
            </a:pPr>
            <a:endParaRPr lang="en-US" altLang="zh-TW" sz="1400" dirty="0" smtClean="0">
              <a:solidFill>
                <a:srgbClr val="C00000"/>
              </a:solidFill>
            </a:endParaRPr>
          </a:p>
          <a:p>
            <a:pPr marL="249936" indent="0">
              <a:spcBef>
                <a:spcPts val="1200"/>
              </a:spcBef>
              <a:buNone/>
            </a:pPr>
            <a:r>
              <a:rPr lang="zh-TW" altLang="en-US" sz="3600" b="1" dirty="0" smtClean="0">
                <a:solidFill>
                  <a:schemeClr val="tx1"/>
                </a:solidFill>
              </a:rPr>
              <a:t>輔導內涵</a:t>
            </a:r>
            <a:endParaRPr lang="en-US" altLang="zh-TW" sz="3600" b="1" dirty="0" smtClean="0">
              <a:solidFill>
                <a:schemeClr val="tx1"/>
              </a:solidFill>
            </a:endParaRPr>
          </a:p>
          <a:p>
            <a:pPr marL="249936" indent="0">
              <a:spcBef>
                <a:spcPts val="1200"/>
              </a:spcBef>
              <a:buNone/>
            </a:pPr>
            <a:r>
              <a:rPr lang="zh-TW" altLang="en-US" sz="3600" b="1" dirty="0" smtClean="0">
                <a:solidFill>
                  <a:schemeClr val="tx1"/>
                </a:solidFill>
              </a:rPr>
              <a:t>九年一貫</a:t>
            </a:r>
            <a:r>
              <a:rPr lang="en-US" altLang="zh-TW" sz="3600" b="1" dirty="0" smtClean="0">
                <a:solidFill>
                  <a:schemeClr val="tx1"/>
                </a:solidFill>
              </a:rPr>
              <a:t>/</a:t>
            </a:r>
            <a:r>
              <a:rPr lang="zh-TW" altLang="en-US" sz="3600" b="1" dirty="0" smtClean="0">
                <a:solidFill>
                  <a:schemeClr val="tx1"/>
                </a:solidFill>
              </a:rPr>
              <a:t>十二年國民基本教育課程</a:t>
            </a:r>
            <a:endParaRPr lang="en-US" altLang="zh-TW" sz="3600" b="1" dirty="0" smtClean="0">
              <a:solidFill>
                <a:schemeClr val="tx1"/>
              </a:solidFill>
            </a:endParaRPr>
          </a:p>
          <a:p>
            <a:pPr marL="533400">
              <a:spcBef>
                <a:spcPts val="1200"/>
              </a:spcBef>
              <a:buFont typeface="Wingdings" pitchFamily="2" charset="2"/>
              <a:buChar char="u"/>
            </a:pPr>
            <a:r>
              <a:rPr lang="zh-TW" altLang="en-US" sz="3600" dirty="0" smtClean="0">
                <a:solidFill>
                  <a:srgbClr val="C00000"/>
                </a:solidFill>
              </a:rPr>
              <a:t>有效教學策略</a:t>
            </a:r>
            <a:endParaRPr lang="en-US" altLang="zh-TW" sz="3600" dirty="0" smtClean="0">
              <a:solidFill>
                <a:srgbClr val="C00000"/>
              </a:solidFill>
            </a:endParaRPr>
          </a:p>
          <a:p>
            <a:pPr marL="533400">
              <a:spcBef>
                <a:spcPts val="1200"/>
              </a:spcBef>
              <a:buFont typeface="Wingdings" pitchFamily="2" charset="2"/>
              <a:buChar char="u"/>
            </a:pPr>
            <a:r>
              <a:rPr lang="zh-TW" altLang="en-US" sz="3600" dirty="0">
                <a:solidFill>
                  <a:srgbClr val="C00000"/>
                </a:solidFill>
              </a:rPr>
              <a:t>多元</a:t>
            </a:r>
            <a:r>
              <a:rPr lang="zh-TW" altLang="en-US" sz="3600" dirty="0" smtClean="0">
                <a:solidFill>
                  <a:srgbClr val="C00000"/>
                </a:solidFill>
              </a:rPr>
              <a:t>評量的實踐</a:t>
            </a:r>
            <a:endParaRPr lang="en-US" altLang="zh-TW" sz="3600" dirty="0" smtClean="0">
              <a:solidFill>
                <a:srgbClr val="C00000"/>
              </a:solidFill>
            </a:endParaRPr>
          </a:p>
          <a:p>
            <a:pPr marL="533400">
              <a:spcBef>
                <a:spcPts val="1200"/>
              </a:spcBef>
              <a:buFont typeface="Wingdings" pitchFamily="2" charset="2"/>
              <a:buChar char="u"/>
            </a:pPr>
            <a:r>
              <a:rPr lang="en-US" altLang="zh-TW" sz="3600" dirty="0" smtClean="0">
                <a:solidFill>
                  <a:srgbClr val="C00000"/>
                </a:solidFill>
              </a:rPr>
              <a:t>108</a:t>
            </a:r>
            <a:r>
              <a:rPr lang="zh-TW" altLang="en-US" sz="3600" dirty="0" smtClean="0">
                <a:solidFill>
                  <a:srgbClr val="C00000"/>
                </a:solidFill>
              </a:rPr>
              <a:t>課綱相關重點</a:t>
            </a:r>
            <a:endParaRPr lang="en-US" altLang="zh-TW" sz="3600" dirty="0" smtClean="0">
              <a:solidFill>
                <a:srgbClr val="C00000"/>
              </a:solidFill>
            </a:endParaRPr>
          </a:p>
          <a:p>
            <a:pPr marL="249936" indent="0">
              <a:spcBef>
                <a:spcPts val="1200"/>
              </a:spcBef>
              <a:buNone/>
            </a:pPr>
            <a:r>
              <a:rPr lang="zh-TW" altLang="en-US" sz="3600" dirty="0" smtClean="0">
                <a:solidFill>
                  <a:srgbClr val="C00000"/>
                </a:solidFill>
              </a:rPr>
              <a:t>總綱</a:t>
            </a:r>
            <a:r>
              <a:rPr lang="en-US" altLang="zh-TW" sz="3600" dirty="0" smtClean="0">
                <a:solidFill>
                  <a:srgbClr val="C00000"/>
                </a:solidFill>
              </a:rPr>
              <a:t>/</a:t>
            </a:r>
            <a:r>
              <a:rPr lang="zh-TW" altLang="en-US" sz="3600" dirty="0" smtClean="0">
                <a:solidFill>
                  <a:srgbClr val="C00000"/>
                </a:solidFill>
              </a:rPr>
              <a:t>領綱</a:t>
            </a:r>
            <a:endParaRPr lang="en-US" altLang="zh-TW" sz="3600" dirty="0" smtClean="0">
              <a:solidFill>
                <a:srgbClr val="C00000"/>
              </a:solidFill>
            </a:endParaRPr>
          </a:p>
          <a:p>
            <a:pPr marL="249936" indent="0">
              <a:spcBef>
                <a:spcPts val="1200"/>
              </a:spcBef>
              <a:buNone/>
            </a:pPr>
            <a:r>
              <a:rPr lang="zh-TW" altLang="en-US" sz="3600" dirty="0">
                <a:solidFill>
                  <a:srgbClr val="C00000"/>
                </a:solidFill>
              </a:rPr>
              <a:t>核心素養</a:t>
            </a:r>
            <a:r>
              <a:rPr lang="zh-TW" altLang="en-US" sz="3600" dirty="0" smtClean="0">
                <a:solidFill>
                  <a:srgbClr val="C00000"/>
                </a:solidFill>
              </a:rPr>
              <a:t>導向教學與評量</a:t>
            </a:r>
            <a:endParaRPr lang="en-US" altLang="zh-TW" sz="3600" dirty="0" smtClean="0">
              <a:solidFill>
                <a:srgbClr val="C00000"/>
              </a:solidFill>
            </a:endParaRPr>
          </a:p>
          <a:p>
            <a:pPr marL="249936" indent="0">
              <a:spcBef>
                <a:spcPts val="1200"/>
              </a:spcBef>
              <a:buNone/>
            </a:pPr>
            <a:r>
              <a:rPr lang="zh-TW" altLang="en-US" sz="3600" dirty="0">
                <a:solidFill>
                  <a:srgbClr val="C00000"/>
                </a:solidFill>
              </a:rPr>
              <a:t>跨</a:t>
            </a:r>
            <a:r>
              <a:rPr lang="zh-TW" altLang="en-US" sz="3600" dirty="0" smtClean="0">
                <a:solidFill>
                  <a:srgbClr val="C00000"/>
                </a:solidFill>
              </a:rPr>
              <a:t>領域的課程設計</a:t>
            </a:r>
            <a:endParaRPr lang="en-US" altLang="zh-TW" sz="3600" dirty="0" smtClean="0">
              <a:solidFill>
                <a:srgbClr val="C00000"/>
              </a:solidFill>
            </a:endParaRPr>
          </a:p>
          <a:p>
            <a:pPr marL="249936" lvl="0" indent="0">
              <a:spcBef>
                <a:spcPts val="2400"/>
              </a:spcBef>
              <a:buNone/>
            </a:pPr>
            <a:endParaRPr lang="zh-TW" altLang="en-US" sz="2600" dirty="0" smtClean="0">
              <a:solidFill>
                <a:srgbClr val="0000FF"/>
              </a:solidFill>
            </a:endParaRPr>
          </a:p>
        </p:txBody>
      </p:sp>
    </p:spTree>
    <p:extLst>
      <p:ext uri="{BB962C8B-B14F-4D97-AF65-F5344CB8AC3E}">
        <p14:creationId xmlns:p14="http://schemas.microsoft.com/office/powerpoint/2010/main" val="17388902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輔導群配合推動</a:t>
            </a:r>
            <a:endParaRPr lang="zh-TW" altLang="en-US" dirty="0"/>
          </a:p>
        </p:txBody>
      </p:sp>
      <p:sp>
        <p:nvSpPr>
          <p:cNvPr id="4" name="內容版面配置區 3"/>
          <p:cNvSpPr>
            <a:spLocks noGrp="1"/>
          </p:cNvSpPr>
          <p:nvPr>
            <p:ph idx="1"/>
          </p:nvPr>
        </p:nvSpPr>
        <p:spPr>
          <a:xfrm>
            <a:off x="539552" y="1412776"/>
            <a:ext cx="8064896" cy="4800600"/>
          </a:xfrm>
          <a:solidFill>
            <a:schemeClr val="accent5">
              <a:lumMod val="40000"/>
              <a:lumOff val="60000"/>
            </a:schemeClr>
          </a:solidFill>
        </p:spPr>
        <p:txBody>
          <a:bodyPr/>
          <a:lstStyle/>
          <a:p>
            <a:pPr>
              <a:lnSpc>
                <a:spcPct val="150000"/>
              </a:lnSpc>
            </a:pPr>
            <a:r>
              <a:rPr lang="zh-TW" altLang="en-US" dirty="0" smtClean="0"/>
              <a:t>核心素養的理解與實踐</a:t>
            </a:r>
            <a:endParaRPr lang="en-US" altLang="zh-TW" dirty="0" smtClean="0"/>
          </a:p>
          <a:p>
            <a:pPr>
              <a:lnSpc>
                <a:spcPct val="150000"/>
              </a:lnSpc>
            </a:pPr>
            <a:r>
              <a:rPr lang="zh-TW" altLang="en-US" dirty="0"/>
              <a:t>素養導向教學</a:t>
            </a:r>
            <a:r>
              <a:rPr lang="zh-TW" altLang="en-US" dirty="0" smtClean="0"/>
              <a:t>評量之研發與推廣</a:t>
            </a:r>
            <a:endParaRPr lang="en-US" altLang="zh-TW" dirty="0" smtClean="0"/>
          </a:p>
          <a:p>
            <a:pPr marL="82296" indent="0">
              <a:lnSpc>
                <a:spcPct val="150000"/>
              </a:lnSpc>
              <a:buNone/>
            </a:pPr>
            <a:r>
              <a:rPr lang="zh-TW" altLang="zh-TW" dirty="0" smtClean="0">
                <a:latin typeface="新細明體"/>
                <a:ea typeface="新細明體"/>
              </a:rPr>
              <a:t>（</a:t>
            </a:r>
            <a:r>
              <a:rPr lang="zh-TW" altLang="en-US" dirty="0" smtClean="0">
                <a:latin typeface="新細明體"/>
                <a:ea typeface="新細明體"/>
              </a:rPr>
              <a:t>含公開授課：共備</a:t>
            </a:r>
            <a:r>
              <a:rPr lang="zh-TW" altLang="en-US" dirty="0" smtClean="0">
                <a:latin typeface="標楷體"/>
                <a:ea typeface="標楷體"/>
              </a:rPr>
              <a:t>、</a:t>
            </a:r>
            <a:r>
              <a:rPr lang="zh-TW" altLang="en-US" dirty="0" smtClean="0">
                <a:latin typeface="新細明體"/>
                <a:ea typeface="新細明體"/>
              </a:rPr>
              <a:t>觀議課）</a:t>
            </a:r>
            <a:endParaRPr lang="en-US" altLang="zh-TW" dirty="0" smtClean="0">
              <a:latin typeface="新細明體"/>
              <a:ea typeface="新細明體"/>
            </a:endParaRPr>
          </a:p>
          <a:p>
            <a:pPr>
              <a:lnSpc>
                <a:spcPct val="150000"/>
              </a:lnSpc>
            </a:pPr>
            <a:r>
              <a:rPr lang="zh-TW" altLang="en-US" dirty="0">
                <a:latin typeface="新細明體"/>
                <a:ea typeface="新細明體"/>
              </a:rPr>
              <a:t>彈性學習</a:t>
            </a:r>
            <a:r>
              <a:rPr lang="zh-TW" altLang="en-US" dirty="0" smtClean="0">
                <a:latin typeface="新細明體"/>
                <a:ea typeface="新細明體"/>
              </a:rPr>
              <a:t>課程實施之策略與規劃</a:t>
            </a:r>
            <a:endParaRPr lang="en-US" altLang="zh-TW" dirty="0" smtClean="0">
              <a:latin typeface="新細明體"/>
              <a:ea typeface="新細明體"/>
            </a:endParaRPr>
          </a:p>
          <a:p>
            <a:pPr>
              <a:lnSpc>
                <a:spcPct val="150000"/>
              </a:lnSpc>
            </a:pPr>
            <a:r>
              <a:rPr lang="zh-TW" altLang="en-US" dirty="0" smtClean="0">
                <a:latin typeface="新細明體"/>
                <a:ea typeface="新細明體"/>
              </a:rPr>
              <a:t>分析新舊課程並提出課程銜接之建議</a:t>
            </a:r>
            <a:endParaRPr lang="en-US" altLang="zh-TW" dirty="0" smtClean="0"/>
          </a:p>
          <a:p>
            <a:pPr>
              <a:lnSpc>
                <a:spcPct val="150000"/>
              </a:lnSpc>
            </a:pPr>
            <a:endParaRPr lang="zh-TW" altLang="en-US" dirty="0"/>
          </a:p>
        </p:txBody>
      </p:sp>
    </p:spTree>
    <p:extLst>
      <p:ext uri="{BB962C8B-B14F-4D97-AF65-F5344CB8AC3E}">
        <p14:creationId xmlns:p14="http://schemas.microsoft.com/office/powerpoint/2010/main" val="36325180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整合規劃</a:t>
            </a:r>
            <a:endParaRPr lang="zh-TW"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275257054"/>
              </p:ext>
            </p:extLst>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8745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大綱</a:t>
            </a:r>
            <a:r>
              <a:rPr lang="en-US" altLang="zh-TW" dirty="0" smtClean="0"/>
              <a:t>-1</a:t>
            </a:r>
            <a:endParaRPr lang="zh-TW" altLang="en-US" dirty="0"/>
          </a:p>
        </p:txBody>
      </p:sp>
      <p:sp>
        <p:nvSpPr>
          <p:cNvPr id="3" name="內容版面配置區 2"/>
          <p:cNvSpPr>
            <a:spLocks noGrp="1"/>
          </p:cNvSpPr>
          <p:nvPr>
            <p:ph idx="1"/>
          </p:nvPr>
        </p:nvSpPr>
        <p:spPr>
          <a:solidFill>
            <a:schemeClr val="accent2">
              <a:lumMod val="40000"/>
              <a:lumOff val="60000"/>
            </a:schemeClr>
          </a:solidFill>
        </p:spPr>
        <p:txBody>
          <a:bodyPr/>
          <a:lstStyle/>
          <a:p>
            <a:pPr marL="82296" indent="0">
              <a:buNone/>
            </a:pPr>
            <a:r>
              <a:rPr lang="zh-TW" altLang="en-US" sz="4000" b="1" dirty="0" smtClean="0">
                <a:solidFill>
                  <a:srgbClr val="FF0000"/>
                </a:solidFill>
              </a:rPr>
              <a:t>一</a:t>
            </a:r>
            <a:r>
              <a:rPr lang="zh-TW" altLang="en-US" sz="4000" b="1" dirty="0" smtClean="0">
                <a:solidFill>
                  <a:srgbClr val="FF0000"/>
                </a:solidFill>
                <a:latin typeface="標楷體"/>
                <a:ea typeface="標楷體"/>
              </a:rPr>
              <a:t>、</a:t>
            </a:r>
            <a:r>
              <a:rPr lang="zh-TW" altLang="en-US" sz="4000" b="1" dirty="0" smtClean="0">
                <a:solidFill>
                  <a:srgbClr val="FF0000"/>
                </a:solidFill>
              </a:rPr>
              <a:t>精進教學計畫</a:t>
            </a:r>
            <a:endParaRPr lang="en-US" altLang="zh-TW" sz="4000" b="1" dirty="0" smtClean="0">
              <a:solidFill>
                <a:srgbClr val="FF0000"/>
              </a:solidFill>
            </a:endParaRPr>
          </a:p>
          <a:p>
            <a:r>
              <a:rPr lang="zh-TW" altLang="en-US" dirty="0" smtClean="0"/>
              <a:t>精</a:t>
            </a:r>
            <a:r>
              <a:rPr lang="zh-TW" altLang="en-US" dirty="0"/>
              <a:t>進教學計畫是什麼</a:t>
            </a:r>
            <a:r>
              <a:rPr lang="zh-TW" altLang="en-US" dirty="0" smtClean="0"/>
              <a:t>？</a:t>
            </a:r>
            <a:endParaRPr lang="en-US" altLang="zh-TW" dirty="0" smtClean="0"/>
          </a:p>
          <a:p>
            <a:r>
              <a:rPr lang="zh-TW" altLang="en-US" dirty="0" smtClean="0"/>
              <a:t>直轄市</a:t>
            </a:r>
            <a:r>
              <a:rPr lang="zh-TW" altLang="en-US" dirty="0"/>
              <a:t>、縣</a:t>
            </a:r>
            <a:r>
              <a:rPr lang="en-US" altLang="zh-TW" dirty="0"/>
              <a:t>(</a:t>
            </a:r>
            <a:r>
              <a:rPr lang="zh-TW" altLang="en-US" dirty="0"/>
              <a:t>市</a:t>
            </a:r>
            <a:r>
              <a:rPr lang="en-US" altLang="zh-TW" dirty="0"/>
              <a:t>)</a:t>
            </a:r>
            <a:r>
              <a:rPr lang="zh-TW" altLang="en-US" dirty="0" smtClean="0"/>
              <a:t>輔導團與精進教學計畫</a:t>
            </a:r>
            <a:endParaRPr lang="en-US" altLang="zh-TW" dirty="0" smtClean="0"/>
          </a:p>
          <a:p>
            <a:r>
              <a:rPr lang="zh-TW" altLang="en-US" dirty="0"/>
              <a:t>輔導群計畫與直轄市、縣</a:t>
            </a:r>
            <a:r>
              <a:rPr lang="en-US" altLang="zh-TW" dirty="0"/>
              <a:t>(</a:t>
            </a:r>
            <a:r>
              <a:rPr lang="zh-TW" altLang="en-US" dirty="0"/>
              <a:t>市</a:t>
            </a:r>
            <a:r>
              <a:rPr lang="en-US" altLang="zh-TW" dirty="0"/>
              <a:t>)</a:t>
            </a:r>
            <a:r>
              <a:rPr lang="zh-TW" altLang="en-US" dirty="0"/>
              <a:t>輔導團的計畫</a:t>
            </a:r>
            <a:endParaRPr lang="en-US" altLang="zh-TW" dirty="0" smtClean="0"/>
          </a:p>
          <a:p>
            <a:r>
              <a:rPr lang="zh-TW" altLang="en-US" dirty="0" smtClean="0"/>
              <a:t>央團與直轄市</a:t>
            </a:r>
            <a:r>
              <a:rPr lang="zh-TW" altLang="en-US" dirty="0"/>
              <a:t>、縣</a:t>
            </a:r>
            <a:r>
              <a:rPr lang="en-US" altLang="zh-TW" dirty="0"/>
              <a:t>(</a:t>
            </a:r>
            <a:r>
              <a:rPr lang="zh-TW" altLang="en-US" dirty="0"/>
              <a:t>市</a:t>
            </a:r>
            <a:r>
              <a:rPr lang="en-US" altLang="zh-TW" dirty="0"/>
              <a:t>)</a:t>
            </a:r>
            <a:r>
              <a:rPr lang="zh-TW" altLang="en-US" dirty="0" smtClean="0"/>
              <a:t>輔導團</a:t>
            </a:r>
            <a:endParaRPr lang="en-US" altLang="zh-TW" dirty="0" smtClean="0"/>
          </a:p>
          <a:p>
            <a:r>
              <a:rPr lang="zh-TW" altLang="en-US" dirty="0" smtClean="0"/>
              <a:t>未來</a:t>
            </a:r>
            <a:r>
              <a:rPr lang="zh-TW" altLang="en-US" dirty="0"/>
              <a:t>精進教學</a:t>
            </a:r>
            <a:r>
              <a:rPr lang="zh-TW" altLang="en-US" dirty="0" smtClean="0"/>
              <a:t>計畫的調整</a:t>
            </a:r>
            <a:endParaRPr lang="en-US" altLang="zh-TW" dirty="0" smtClean="0"/>
          </a:p>
        </p:txBody>
      </p:sp>
    </p:spTree>
    <p:extLst>
      <p:ext uri="{BB962C8B-B14F-4D97-AF65-F5344CB8AC3E}">
        <p14:creationId xmlns:p14="http://schemas.microsoft.com/office/powerpoint/2010/main" val="2826305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43608" y="332656"/>
            <a:ext cx="9144000" cy="868346"/>
          </a:xfrm>
        </p:spPr>
        <p:txBody>
          <a:bodyPr>
            <a:noAutofit/>
          </a:bodyPr>
          <a:lstStyle/>
          <a:p>
            <a:pPr>
              <a:lnSpc>
                <a:spcPts val="2500"/>
              </a:lnSpc>
            </a:pPr>
            <a:r>
              <a:rPr lang="en-US" altLang="zh-TW" sz="2400" dirty="0" smtClean="0">
                <a:latin typeface="標楷體" panose="03000509000000000000" pitchFamily="65" charset="-120"/>
                <a:ea typeface="標楷體" panose="03000509000000000000" pitchFamily="65" charset="-120"/>
              </a:rPr>
              <a:t>106</a:t>
            </a:r>
            <a:r>
              <a:rPr lang="zh-TW" altLang="en-US" sz="2400" dirty="0" smtClean="0">
                <a:latin typeface="標楷體" panose="03000509000000000000" pitchFamily="65" charset="-120"/>
                <a:ea typeface="標楷體" panose="03000509000000000000" pitchFamily="65" charset="-120"/>
              </a:rPr>
              <a:t>年度支持直轄市、縣</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市</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推動十二年國民基本教育</a:t>
            </a:r>
            <a:r>
              <a:rPr lang="en-US" altLang="zh-TW" sz="2400" dirty="0" smtClean="0">
                <a:latin typeface="標楷體" panose="03000509000000000000" pitchFamily="65" charset="-120"/>
                <a:ea typeface="標楷體" panose="03000509000000000000" pitchFamily="65" charset="-120"/>
              </a:rPr>
              <a:t/>
            </a:r>
            <a:br>
              <a:rPr lang="en-US" altLang="zh-TW" sz="2400" dirty="0" smtClean="0">
                <a:latin typeface="標楷體" panose="03000509000000000000" pitchFamily="65" charset="-120"/>
                <a:ea typeface="標楷體" panose="03000509000000000000" pitchFamily="65" charset="-120"/>
              </a:rPr>
            </a:br>
            <a:r>
              <a:rPr lang="zh-TW" altLang="en-US" sz="2400" dirty="0" smtClean="0">
                <a:latin typeface="標楷體" panose="03000509000000000000" pitchFamily="65" charset="-120"/>
                <a:ea typeface="標楷體" panose="03000509000000000000" pitchFamily="65" charset="-120"/>
              </a:rPr>
              <a:t>精進國民中學及國民小學教學品質計畫</a:t>
            </a:r>
            <a:endParaRPr lang="zh-TW" altLang="en-US" sz="2400"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85720" y="1357298"/>
            <a:ext cx="8579296" cy="4286280"/>
          </a:xfrm>
          <a:prstGeom prst="rect">
            <a:avLst/>
          </a:prstGeom>
          <a:ln w="57150">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zh-TW" sz="2400" b="1" dirty="0" smtClean="0">
              <a:latin typeface="標楷體" pitchFamily="65" charset="-120"/>
              <a:ea typeface="標楷體" pitchFamily="65" charset="-120"/>
            </a:endParaRPr>
          </a:p>
          <a:p>
            <a:endParaRPr lang="en-US" altLang="zh-TW" sz="2800" b="1" dirty="0" smtClean="0">
              <a:effectLst>
                <a:outerShdw blurRad="38100" dist="38100" dir="2700000" algn="tl">
                  <a:srgbClr val="000000">
                    <a:alpha val="43137"/>
                  </a:srgbClr>
                </a:outerShdw>
              </a:effectLst>
              <a:latin typeface="+mj-ea"/>
            </a:endParaRPr>
          </a:p>
          <a:p>
            <a:r>
              <a:rPr lang="en-US" altLang="zh-TW" sz="3600" b="1" dirty="0" smtClean="0">
                <a:solidFill>
                  <a:srgbClr val="C00000"/>
                </a:solidFill>
                <a:effectLst>
                  <a:outerShdw blurRad="38100" dist="38100" dir="2700000" algn="tl">
                    <a:srgbClr val="000000">
                      <a:alpha val="43137"/>
                    </a:srgbClr>
                  </a:outerShdw>
                </a:effectLst>
                <a:latin typeface="+mj-ea"/>
              </a:rPr>
              <a:t>107</a:t>
            </a:r>
            <a:r>
              <a:rPr lang="zh-TW" altLang="en-US" sz="3600" b="1" dirty="0" smtClean="0">
                <a:solidFill>
                  <a:srgbClr val="C00000"/>
                </a:solidFill>
                <a:effectLst>
                  <a:outerShdw blurRad="38100" dist="38100" dir="2700000" algn="tl">
                    <a:srgbClr val="000000">
                      <a:alpha val="43137"/>
                    </a:srgbClr>
                  </a:outerShdw>
                </a:effectLst>
                <a:latin typeface="+mj-ea"/>
              </a:rPr>
              <a:t>學年度精進教學要點說明</a:t>
            </a:r>
            <a:endParaRPr lang="en-US" altLang="zh-TW" sz="3600" b="1" dirty="0" smtClean="0">
              <a:solidFill>
                <a:srgbClr val="C00000"/>
              </a:solidFill>
              <a:effectLst>
                <a:outerShdw blurRad="38100" dist="38100" dir="2700000" algn="tl">
                  <a:srgbClr val="000000">
                    <a:alpha val="43137"/>
                  </a:srgbClr>
                </a:outerShdw>
              </a:effectLst>
              <a:latin typeface="+mj-ea"/>
            </a:endParaRPr>
          </a:p>
          <a:p>
            <a:endParaRPr lang="en-US" altLang="zh-TW" sz="2800" b="1" dirty="0" smtClean="0">
              <a:effectLst>
                <a:outerShdw blurRad="38100" dist="38100" dir="2700000" algn="tl">
                  <a:srgbClr val="000000">
                    <a:alpha val="43137"/>
                  </a:srgbClr>
                </a:outerShdw>
              </a:effectLst>
              <a:latin typeface="+mj-ea"/>
            </a:endParaRPr>
          </a:p>
          <a:p>
            <a:r>
              <a:rPr lang="zh-TW" altLang="en-US" sz="3200" b="1" u="sng" dirty="0" smtClean="0">
                <a:latin typeface="標楷體" pitchFamily="65" charset="-120"/>
                <a:ea typeface="標楷體" pitchFamily="65" charset="-120"/>
              </a:rPr>
              <a:t>教育部補助直轄市、縣</a:t>
            </a:r>
            <a:r>
              <a:rPr lang="en-US" sz="3200" b="1" u="sng" dirty="0" smtClean="0">
                <a:latin typeface="標楷體" pitchFamily="65" charset="-120"/>
                <a:ea typeface="標楷體" pitchFamily="65" charset="-120"/>
              </a:rPr>
              <a:t>(</a:t>
            </a:r>
            <a:r>
              <a:rPr lang="zh-TW" altLang="en-US" sz="3200" b="1" u="sng" dirty="0" smtClean="0">
                <a:latin typeface="標楷體" pitchFamily="65" charset="-120"/>
                <a:ea typeface="標楷體" pitchFamily="65" charset="-120"/>
              </a:rPr>
              <a:t>市</a:t>
            </a:r>
            <a:r>
              <a:rPr lang="en-US" sz="3200" b="1" u="sng" dirty="0" smtClean="0">
                <a:latin typeface="標楷體" pitchFamily="65" charset="-120"/>
                <a:ea typeface="標楷體" pitchFamily="65" charset="-120"/>
              </a:rPr>
              <a:t>)</a:t>
            </a:r>
            <a:r>
              <a:rPr lang="zh-TW" altLang="en-US" sz="3200" b="1" u="sng" dirty="0" smtClean="0">
                <a:latin typeface="標楷體" pitchFamily="65" charset="-120"/>
                <a:ea typeface="標楷體" pitchFamily="65" charset="-120"/>
              </a:rPr>
              <a:t>政府精進國民中學及國民小學教師教學專業與課程品質作業要點</a:t>
            </a:r>
            <a:r>
              <a:rPr lang="en-US" altLang="zh-TW" sz="3200" b="1" dirty="0" smtClean="0">
                <a:latin typeface="+mj-ea"/>
                <a:ea typeface="標楷體" pitchFamily="65" charset="-120"/>
              </a:rPr>
              <a:t>(</a:t>
            </a:r>
            <a:r>
              <a:rPr lang="zh-TW" altLang="en-US" sz="3200" b="1" dirty="0" smtClean="0">
                <a:latin typeface="+mj-ea"/>
                <a:ea typeface="標楷體" pitchFamily="65" charset="-120"/>
              </a:rPr>
              <a:t>草案</a:t>
            </a:r>
            <a:r>
              <a:rPr lang="en-US" altLang="zh-TW" sz="3200" b="1" dirty="0" smtClean="0">
                <a:latin typeface="+mj-ea"/>
                <a:ea typeface="標楷體" pitchFamily="65" charset="-120"/>
              </a:rPr>
              <a:t>)</a:t>
            </a:r>
          </a:p>
          <a:p>
            <a:r>
              <a:rPr lang="zh-TW" altLang="en-US" sz="2400" dirty="0" smtClean="0">
                <a:latin typeface="+mj-ea"/>
              </a:rPr>
              <a:t>說明：以</a:t>
            </a:r>
            <a:r>
              <a:rPr lang="en-US" altLang="zh-TW" sz="2400" dirty="0" smtClean="0">
                <a:latin typeface="+mj-ea"/>
              </a:rPr>
              <a:t>107.07.25</a:t>
            </a:r>
            <a:r>
              <a:rPr lang="zh-TW" altLang="en-US" sz="2400" dirty="0" smtClean="0">
                <a:latin typeface="+mj-ea"/>
              </a:rPr>
              <a:t>研商會議草案資料節錄，</a:t>
            </a:r>
            <a:endParaRPr lang="en-US" altLang="zh-TW" sz="2400" dirty="0" smtClean="0">
              <a:latin typeface="+mj-ea"/>
            </a:endParaRPr>
          </a:p>
          <a:p>
            <a:r>
              <a:rPr lang="zh-TW" altLang="en-US" sz="2400" dirty="0" smtClean="0">
                <a:latin typeface="+mj-ea"/>
              </a:rPr>
              <a:t>要點應以國教署訂定正式公布版本為準</a:t>
            </a:r>
            <a:endParaRPr lang="en-US" altLang="zh-TW" sz="2400" dirty="0" smtClean="0">
              <a:latin typeface="+mj-ea"/>
            </a:endParaRPr>
          </a:p>
          <a:p>
            <a:endParaRPr lang="en-US" altLang="zh-TW" sz="2800" b="1" dirty="0" smtClean="0">
              <a:effectLst>
                <a:outerShdw blurRad="38100" dist="38100" dir="2700000" algn="tl">
                  <a:srgbClr val="000000">
                    <a:alpha val="43137"/>
                  </a:srgbClr>
                </a:outerShdw>
              </a:effectLst>
              <a:latin typeface="+mj-ea"/>
            </a:endParaRPr>
          </a:p>
        </p:txBody>
      </p:sp>
      <p:sp>
        <p:nvSpPr>
          <p:cNvPr id="24" name="標題 1"/>
          <p:cNvSpPr txBox="1">
            <a:spLocks/>
          </p:cNvSpPr>
          <p:nvPr/>
        </p:nvSpPr>
        <p:spPr>
          <a:xfrm>
            <a:off x="214282" y="5715016"/>
            <a:ext cx="8579296" cy="50005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Tree>
    <p:extLst>
      <p:ext uri="{BB962C8B-B14F-4D97-AF65-F5344CB8AC3E}">
        <p14:creationId xmlns:p14="http://schemas.microsoft.com/office/powerpoint/2010/main" val="41716352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785794"/>
            <a:ext cx="8229600" cy="1143000"/>
          </a:xfrm>
        </p:spPr>
        <p:txBody>
          <a:bodyPr>
            <a:noAutofit/>
          </a:bodyPr>
          <a:lstStyle/>
          <a:p>
            <a:r>
              <a:rPr lang="zh-TW" altLang="en-US" sz="3600" b="1" dirty="0" smtClean="0">
                <a:latin typeface="標楷體" panose="03000509000000000000" pitchFamily="65" charset="-120"/>
                <a:ea typeface="標楷體" panose="03000509000000000000" pitchFamily="65" charset="-120"/>
              </a:rPr>
              <a:t>要點依據</a:t>
            </a:r>
            <a:endParaRPr lang="zh-TW" altLang="en-US" sz="3600" b="1"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3" name="內容版面配置區 2"/>
          <p:cNvSpPr>
            <a:spLocks noGrp="1"/>
          </p:cNvSpPr>
          <p:nvPr>
            <p:ph idx="1"/>
          </p:nvPr>
        </p:nvSpPr>
        <p:spPr>
          <a:xfrm>
            <a:off x="479648" y="2000240"/>
            <a:ext cx="8229600" cy="3286147"/>
          </a:xfrm>
          <a:solidFill>
            <a:schemeClr val="accent2"/>
          </a:solidFill>
          <a:ln>
            <a:solidFill>
              <a:srgbClr val="0000FF"/>
            </a:solidFill>
          </a:ln>
        </p:spPr>
        <p:txBody>
          <a:bodyPr anchor="ctr">
            <a:normAutofit/>
          </a:bodyPr>
          <a:lstStyle/>
          <a:p>
            <a:r>
              <a:rPr lang="zh-TW" altLang="en-US" sz="2800" dirty="0" smtClean="0"/>
              <a:t>教育部為落實國民中學及國民小學教育階段十二年國民基本教育課程綱要之精神與內涵，健全教師專業發展機制，以精進課程教學品質，提升教師教學效能與促進學生有效學習，特訂定本要點。</a:t>
            </a:r>
            <a:endParaRPr lang="zh-TW" altLang="en-US" sz="2800" dirty="0">
              <a:latin typeface="+mj-ea"/>
              <a:ea typeface="+mj-ea"/>
            </a:endParaRPr>
          </a:p>
        </p:txBody>
      </p:sp>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00042"/>
            <a:ext cx="8229600" cy="928694"/>
          </a:xfrm>
        </p:spPr>
        <p:txBody>
          <a:bodyPr>
            <a:noAutofit/>
          </a:bodyPr>
          <a:lstStyle/>
          <a:p>
            <a:r>
              <a:rPr lang="zh-TW" altLang="en-US" sz="3600" b="1" dirty="0" smtClean="0">
                <a:latin typeface="標楷體" panose="03000509000000000000" pitchFamily="65" charset="-120"/>
                <a:ea typeface="標楷體" panose="03000509000000000000" pitchFamily="65" charset="-120"/>
              </a:rPr>
              <a:t>目的</a:t>
            </a:r>
            <a:endParaRPr lang="zh-TW" altLang="en-US" sz="3600" b="1"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graphicFrame>
        <p:nvGraphicFramePr>
          <p:cNvPr id="8" name="資料庫圖表 7"/>
          <p:cNvGraphicFramePr/>
          <p:nvPr>
            <p:extLst>
              <p:ext uri="{D42A27DB-BD31-4B8C-83A1-F6EECF244321}">
                <p14:modId xmlns:p14="http://schemas.microsoft.com/office/powerpoint/2010/main" val="3473406777"/>
              </p:ext>
            </p:extLst>
          </p:nvPr>
        </p:nvGraphicFramePr>
        <p:xfrm>
          <a:off x="209489" y="1196752"/>
          <a:ext cx="8715436" cy="47806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9512" y="6344468"/>
            <a:ext cx="526504" cy="396900"/>
          </a:xfrm>
          <a:prstGeom prst="rect">
            <a:avLst/>
          </a:prstGeom>
        </p:spPr>
      </p:pic>
      <p:pic>
        <p:nvPicPr>
          <p:cNvPr id="1031" name="Picture 7"/>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4787359" y="6344468"/>
            <a:ext cx="360705" cy="39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graphicFrame>
        <p:nvGraphicFramePr>
          <p:cNvPr id="11" name="內容版面配置區 10"/>
          <p:cNvGraphicFramePr>
            <a:graphicFrameLocks noGrp="1"/>
          </p:cNvGraphicFramePr>
          <p:nvPr>
            <p:ph idx="1"/>
          </p:nvPr>
        </p:nvGraphicFramePr>
        <p:xfrm>
          <a:off x="479425" y="214290"/>
          <a:ext cx="8307417" cy="664371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10" name="內容版面配置區 1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00034" y="6215082"/>
            <a:ext cx="420542" cy="414103"/>
          </a:xfrm>
          <a:prstGeom prst="rect">
            <a:avLst/>
          </a:prstGeom>
        </p:spPr>
      </p:pic>
      <p:sp>
        <p:nvSpPr>
          <p:cNvPr id="2" name="標題 1"/>
          <p:cNvSpPr>
            <a:spLocks noGrp="1"/>
          </p:cNvSpPr>
          <p:nvPr>
            <p:ph type="title"/>
          </p:nvPr>
        </p:nvSpPr>
        <p:spPr>
          <a:xfrm>
            <a:off x="3357554" y="2857496"/>
            <a:ext cx="2686040" cy="1143000"/>
          </a:xfrm>
        </p:spPr>
        <p:style>
          <a:lnRef idx="1">
            <a:schemeClr val="accent2"/>
          </a:lnRef>
          <a:fillRef idx="3">
            <a:schemeClr val="accent2"/>
          </a:fillRef>
          <a:effectRef idx="2">
            <a:schemeClr val="accent2"/>
          </a:effectRef>
          <a:fontRef idx="minor">
            <a:schemeClr val="lt1"/>
          </a:fontRef>
        </p:style>
        <p:txBody>
          <a:bodyPr>
            <a:noAutofit/>
          </a:bodyPr>
          <a:lstStyle/>
          <a:p>
            <a:r>
              <a:rPr lang="zh-TW" altLang="en-US" sz="3600" dirty="0" smtClean="0"/>
              <a:t>實施原則</a:t>
            </a:r>
            <a:endParaRPr lang="zh-TW" altLang="en-US" sz="3600" b="1"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725470"/>
          </a:xfrm>
        </p:spPr>
        <p:txBody>
          <a:bodyPr>
            <a:noAutofit/>
          </a:bodyPr>
          <a:lstStyle/>
          <a:p>
            <a:r>
              <a:rPr lang="zh-TW" altLang="en-US" sz="3600" b="1" dirty="0" smtClean="0">
                <a:solidFill>
                  <a:srgbClr val="C00000"/>
                </a:solidFill>
              </a:rPr>
              <a:t>實施方式</a:t>
            </a:r>
            <a:endParaRPr lang="zh-TW" altLang="en-US" sz="3600" b="1" dirty="0">
              <a:solidFill>
                <a:srgbClr val="C00000"/>
              </a:solidFill>
              <a:latin typeface="標楷體" panose="03000509000000000000" pitchFamily="65" charset="-120"/>
              <a:ea typeface="標楷體" panose="03000509000000000000" pitchFamily="65" charset="-120"/>
            </a:endParaRPr>
          </a:p>
        </p:txBody>
      </p:sp>
      <p:pic>
        <p:nvPicPr>
          <p:cNvPr id="9" name="圖片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89512" y="6344468"/>
            <a:ext cx="526504" cy="396900"/>
          </a:xfrm>
          <a:prstGeom prst="rect">
            <a:avLst/>
          </a:prstGeom>
        </p:spPr>
      </p:pic>
      <p:pic>
        <p:nvPicPr>
          <p:cNvPr id="1031" name="Picture 7"/>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4787359" y="6344468"/>
            <a:ext cx="360705" cy="39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3" name="內容版面配置區 2"/>
          <p:cNvSpPr>
            <a:spLocks noGrp="1"/>
          </p:cNvSpPr>
          <p:nvPr>
            <p:ph idx="1"/>
          </p:nvPr>
        </p:nvSpPr>
        <p:spPr>
          <a:xfrm>
            <a:off x="479648" y="928670"/>
            <a:ext cx="8229600" cy="2928958"/>
          </a:xfrm>
        </p:spPr>
        <p:txBody>
          <a:bodyPr>
            <a:normAutofit/>
          </a:bodyPr>
          <a:lstStyle/>
          <a:p>
            <a:pPr>
              <a:buNone/>
            </a:pPr>
            <a:r>
              <a:rPr lang="en-US" sz="2800" dirty="0" smtClean="0"/>
              <a:t>(</a:t>
            </a:r>
            <a:r>
              <a:rPr lang="zh-TW" altLang="en-US" sz="2800" dirty="0" smtClean="0"/>
              <a:t>一</a:t>
            </a:r>
            <a:r>
              <a:rPr lang="en-US" sz="2800" dirty="0" smtClean="0"/>
              <a:t>)</a:t>
            </a:r>
            <a:r>
              <a:rPr lang="zh-TW" altLang="en-US" sz="2800" dirty="0" smtClean="0"/>
              <a:t>成立推動小組</a:t>
            </a:r>
            <a:endParaRPr lang="en-US" altLang="zh-TW" sz="2800" dirty="0" smtClean="0"/>
          </a:p>
          <a:p>
            <a:pPr marL="542925" indent="-357188"/>
            <a:r>
              <a:rPr lang="zh-TW" altLang="en-US" sz="2600" dirty="0" smtClean="0"/>
              <a:t>地方政府應成立推動小組</a:t>
            </a:r>
            <a:endParaRPr lang="en-US" altLang="zh-TW" sz="2600" dirty="0" smtClean="0"/>
          </a:p>
          <a:p>
            <a:pPr marL="542925" indent="-357188"/>
            <a:r>
              <a:rPr lang="zh-TW" altLang="en-US" sz="2600" dirty="0" smtClean="0"/>
              <a:t>納入其他相關輔導體系代表</a:t>
            </a:r>
          </a:p>
          <a:p>
            <a:pPr>
              <a:spcBef>
                <a:spcPts val="1800"/>
              </a:spcBef>
              <a:buNone/>
            </a:pPr>
            <a:r>
              <a:rPr lang="en-US" sz="2800" dirty="0" smtClean="0"/>
              <a:t>(</a:t>
            </a:r>
            <a:r>
              <a:rPr lang="zh-TW" altLang="en-US" sz="2800" dirty="0" smtClean="0"/>
              <a:t>二</a:t>
            </a:r>
            <a:r>
              <a:rPr lang="en-US" sz="2800" dirty="0" smtClean="0"/>
              <a:t>)</a:t>
            </a:r>
            <a:r>
              <a:rPr lang="zh-TW" altLang="en-US" sz="2800" dirty="0" smtClean="0"/>
              <a:t>擬</a:t>
            </a:r>
            <a:r>
              <a:rPr lang="zh-TW" altLang="en-US" sz="2800" u="sng" dirty="0" smtClean="0"/>
              <a:t>訂</a:t>
            </a:r>
            <a:r>
              <a:rPr lang="zh-TW" altLang="en-US" sz="2800" dirty="0" smtClean="0"/>
              <a:t>整體計畫</a:t>
            </a:r>
            <a:endParaRPr lang="en-US" altLang="zh-TW" sz="2800" u="sng" dirty="0" smtClean="0"/>
          </a:p>
          <a:p>
            <a:pPr>
              <a:spcBef>
                <a:spcPts val="1800"/>
              </a:spcBef>
              <a:buNone/>
            </a:pPr>
            <a:r>
              <a:rPr lang="en-US" sz="2800" dirty="0" smtClean="0"/>
              <a:t>(</a:t>
            </a:r>
            <a:r>
              <a:rPr lang="zh-TW" altLang="en-US" sz="2800" dirty="0" smtClean="0"/>
              <a:t>三</a:t>
            </a:r>
            <a:r>
              <a:rPr lang="en-US" sz="2800" dirty="0" smtClean="0"/>
              <a:t>)</a:t>
            </a:r>
            <a:r>
              <a:rPr lang="zh-TW" altLang="en-US" sz="2800" u="sng" dirty="0" smtClean="0"/>
              <a:t>研訂</a:t>
            </a:r>
            <a:r>
              <a:rPr lang="zh-TW" altLang="en-US" sz="2800" dirty="0" smtClean="0"/>
              <a:t>本計畫之策略</a:t>
            </a:r>
            <a:endParaRPr lang="en-US" altLang="zh-TW" sz="2800" dirty="0" smtClean="0"/>
          </a:p>
          <a:p>
            <a:endParaRPr lang="zh-TW" altLang="en-US" sz="2800" dirty="0" smtClean="0"/>
          </a:p>
          <a:p>
            <a:endParaRPr lang="zh-TW" altLang="en-US" sz="2800" dirty="0">
              <a:latin typeface="+mj-ea"/>
              <a:ea typeface="+mj-ea"/>
            </a:endParaRPr>
          </a:p>
        </p:txBody>
      </p:sp>
      <p:pic>
        <p:nvPicPr>
          <p:cNvPr id="10" name="內容版面配置區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9410" y="6327265"/>
            <a:ext cx="420542" cy="414103"/>
          </a:xfrm>
          <a:prstGeom prst="rect">
            <a:avLst/>
          </a:prstGeom>
        </p:spPr>
      </p:pic>
      <p:graphicFrame>
        <p:nvGraphicFramePr>
          <p:cNvPr id="8" name="資料庫圖表 7"/>
          <p:cNvGraphicFramePr/>
          <p:nvPr/>
        </p:nvGraphicFramePr>
        <p:xfrm>
          <a:off x="142844" y="3929066"/>
          <a:ext cx="9001156" cy="292893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內容版面配置區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19410" y="6327265"/>
            <a:ext cx="420542" cy="414103"/>
          </a:xfrm>
          <a:prstGeom prst="rect">
            <a:avLst/>
          </a:prstGeom>
        </p:spPr>
      </p:pic>
      <p:sp>
        <p:nvSpPr>
          <p:cNvPr id="2" name="標題 1"/>
          <p:cNvSpPr>
            <a:spLocks noGrp="1"/>
          </p:cNvSpPr>
          <p:nvPr>
            <p:ph type="title"/>
          </p:nvPr>
        </p:nvSpPr>
        <p:spPr>
          <a:xfrm>
            <a:off x="457200" y="274638"/>
            <a:ext cx="8229600" cy="582594"/>
          </a:xfrm>
        </p:spPr>
        <p:txBody>
          <a:bodyPr>
            <a:noAutofit/>
          </a:bodyPr>
          <a:lstStyle/>
          <a:p>
            <a:r>
              <a:rPr lang="zh-TW" altLang="en-US" sz="3200" b="1" u="sng" dirty="0" smtClean="0"/>
              <a:t>本補助之實施內容推動重點如下：</a:t>
            </a:r>
            <a:endParaRPr lang="zh-TW" altLang="en-US" sz="3200" b="1" dirty="0">
              <a:latin typeface="標楷體" panose="03000509000000000000" pitchFamily="65" charset="-120"/>
              <a:ea typeface="標楷體" panose="03000509000000000000" pitchFamily="65" charset="-120"/>
            </a:endParaRPr>
          </a:p>
        </p:txBody>
      </p:sp>
      <p:pic>
        <p:nvPicPr>
          <p:cNvPr id="9" name="圖片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89512" y="6344468"/>
            <a:ext cx="526504" cy="396900"/>
          </a:xfrm>
          <a:prstGeom prst="rect">
            <a:avLst/>
          </a:prstGeom>
        </p:spPr>
      </p:pic>
      <p:pic>
        <p:nvPicPr>
          <p:cNvPr id="1031" name="Picture 7"/>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4787359" y="6344468"/>
            <a:ext cx="360705" cy="39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graphicFrame>
        <p:nvGraphicFramePr>
          <p:cNvPr id="8" name="內容版面配置區 7"/>
          <p:cNvGraphicFramePr>
            <a:graphicFrameLocks noGrp="1"/>
          </p:cNvGraphicFramePr>
          <p:nvPr>
            <p:ph idx="1"/>
          </p:nvPr>
        </p:nvGraphicFramePr>
        <p:xfrm>
          <a:off x="285720" y="857232"/>
          <a:ext cx="8429625" cy="600076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42852"/>
            <a:ext cx="9144000" cy="725470"/>
          </a:xfrm>
        </p:spPr>
        <p:txBody>
          <a:bodyPr>
            <a:noAutofit/>
          </a:bodyPr>
          <a:lstStyle/>
          <a:p>
            <a:r>
              <a:rPr lang="en-US" sz="2800" b="1" dirty="0" smtClean="0"/>
              <a:t>107</a:t>
            </a:r>
            <a:r>
              <a:rPr lang="zh-TW" altLang="en-US" sz="2800" b="1" dirty="0" smtClean="0"/>
              <a:t>學年度教育部政策及計畫其他配合事項彙整表</a:t>
            </a:r>
            <a:r>
              <a:rPr lang="en-US" altLang="zh-TW" sz="2800" b="1" dirty="0" smtClean="0"/>
              <a:t>(</a:t>
            </a:r>
            <a:r>
              <a:rPr lang="zh-TW" altLang="en-US" sz="2800" b="1" dirty="0" smtClean="0"/>
              <a:t>節錄</a:t>
            </a:r>
            <a:r>
              <a:rPr lang="en-US" altLang="zh-TW" sz="2800" b="1" dirty="0" smtClean="0"/>
              <a:t>)</a:t>
            </a:r>
            <a:endParaRPr lang="zh-TW" altLang="en-US" sz="3600" b="1"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graphicFrame>
        <p:nvGraphicFramePr>
          <p:cNvPr id="8" name="內容版面配置區 7"/>
          <p:cNvGraphicFramePr>
            <a:graphicFrameLocks noGrp="1"/>
          </p:cNvGraphicFramePr>
          <p:nvPr>
            <p:ph idx="1"/>
          </p:nvPr>
        </p:nvGraphicFramePr>
        <p:xfrm>
          <a:off x="285720" y="857232"/>
          <a:ext cx="8501122" cy="5491437"/>
        </p:xfrm>
        <a:graphic>
          <a:graphicData uri="http://schemas.openxmlformats.org/drawingml/2006/table">
            <a:tbl>
              <a:tblPr/>
              <a:tblGrid>
                <a:gridCol w="971466"/>
                <a:gridCol w="1600302"/>
                <a:gridCol w="5929354"/>
              </a:tblGrid>
              <a:tr h="2928958">
                <a:tc rowSpan="2">
                  <a:txBody>
                    <a:bodyPr/>
                    <a:lstStyle/>
                    <a:p>
                      <a:pPr marL="177800" indent="0" algn="l">
                        <a:spcAft>
                          <a:spcPts val="0"/>
                        </a:spcAft>
                      </a:pPr>
                      <a:r>
                        <a:rPr lang="zh-TW" sz="2400" b="0" kern="100" dirty="0">
                          <a:solidFill>
                            <a:schemeClr val="tx1"/>
                          </a:solidFill>
                          <a:latin typeface="Calibri"/>
                          <a:ea typeface="標楷體"/>
                          <a:cs typeface="Times New Roman"/>
                        </a:rPr>
                        <a:t>一</a:t>
                      </a:r>
                      <a:r>
                        <a:rPr lang="zh-TW" sz="2400" b="0" kern="100" dirty="0" smtClean="0">
                          <a:solidFill>
                            <a:schemeClr val="tx1"/>
                          </a:solidFill>
                          <a:latin typeface="Calibri"/>
                          <a:ea typeface="標楷體"/>
                          <a:cs typeface="Times New Roman"/>
                        </a:rPr>
                        <a:t>、</a:t>
                      </a:r>
                      <a:endParaRPr lang="en-US" altLang="zh-TW" sz="2400" b="0" kern="100" dirty="0" smtClean="0">
                        <a:solidFill>
                          <a:schemeClr val="tx1"/>
                        </a:solidFill>
                        <a:latin typeface="Calibri"/>
                        <a:ea typeface="標楷體"/>
                        <a:cs typeface="Times New Roman"/>
                      </a:endParaRPr>
                    </a:p>
                    <a:p>
                      <a:pPr marL="4763" indent="0" algn="ctr">
                        <a:spcAft>
                          <a:spcPts val="0"/>
                        </a:spcAft>
                      </a:pPr>
                      <a:r>
                        <a:rPr lang="zh-TW" sz="2400" b="0" kern="100" dirty="0" smtClean="0">
                          <a:solidFill>
                            <a:schemeClr val="tx1"/>
                          </a:solidFill>
                          <a:latin typeface="Calibri"/>
                          <a:ea typeface="標楷體"/>
                          <a:cs typeface="Times New Roman"/>
                        </a:rPr>
                        <a:t>落實</a:t>
                      </a:r>
                      <a:r>
                        <a:rPr lang="zh-TW" sz="2400" b="0" kern="100" dirty="0">
                          <a:solidFill>
                            <a:schemeClr val="tx1"/>
                          </a:solidFill>
                          <a:latin typeface="Calibri"/>
                          <a:ea typeface="標楷體"/>
                          <a:cs typeface="Times New Roman"/>
                        </a:rPr>
                        <a:t>十二年國民基本教育課程綱要之精神與內涵</a:t>
                      </a:r>
                      <a:endParaRPr lang="zh-TW" sz="2400" b="0" kern="100" dirty="0">
                        <a:solidFill>
                          <a:schemeClr val="tx1"/>
                        </a:solidFill>
                        <a:latin typeface="Calibri"/>
                        <a:ea typeface="新細明體"/>
                        <a:cs typeface="Times New Roman"/>
                      </a:endParaRPr>
                    </a:p>
                  </a:txBody>
                  <a:tcPr marL="5868" marR="5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84138" indent="0" algn="l">
                        <a:spcAft>
                          <a:spcPts val="0"/>
                        </a:spcAft>
                      </a:pPr>
                      <a:r>
                        <a:rPr lang="en-US" sz="1800" b="0" u="none" kern="0" dirty="0">
                          <a:solidFill>
                            <a:schemeClr val="tx1"/>
                          </a:solidFill>
                          <a:latin typeface="標楷體"/>
                          <a:ea typeface="新細明體"/>
                          <a:cs typeface="Times New Roman"/>
                        </a:rPr>
                        <a:t>(</a:t>
                      </a:r>
                      <a:r>
                        <a:rPr lang="zh-TW" sz="1800" b="0" u="none" kern="0" dirty="0">
                          <a:solidFill>
                            <a:schemeClr val="tx1"/>
                          </a:solidFill>
                          <a:latin typeface="Calibri"/>
                          <a:ea typeface="標楷體"/>
                          <a:cs typeface="Times New Roman"/>
                        </a:rPr>
                        <a:t>一</a:t>
                      </a:r>
                      <a:r>
                        <a:rPr lang="en-US" sz="1800" b="0" u="none" kern="0" dirty="0">
                          <a:solidFill>
                            <a:schemeClr val="tx1"/>
                          </a:solidFill>
                          <a:latin typeface="Calibri"/>
                          <a:ea typeface="標楷體"/>
                          <a:cs typeface="Times New Roman"/>
                        </a:rPr>
                        <a:t>)</a:t>
                      </a:r>
                      <a:r>
                        <a:rPr lang="zh-TW" sz="1800" b="0" u="none" kern="0" dirty="0">
                          <a:solidFill>
                            <a:schemeClr val="tx1"/>
                          </a:solidFill>
                          <a:latin typeface="Calibri"/>
                          <a:ea typeface="標楷體"/>
                          <a:cs typeface="Times New Roman"/>
                        </a:rPr>
                        <a:t>強化地方政府及學校認知及理解十二年國民基本教育課程綱要</a:t>
                      </a:r>
                      <a:r>
                        <a:rPr lang="zh-TW" sz="2400" b="0" u="none" kern="0" dirty="0">
                          <a:solidFill>
                            <a:srgbClr val="C00000"/>
                          </a:solidFill>
                          <a:latin typeface="Calibri"/>
                          <a:ea typeface="標楷體"/>
                          <a:cs typeface="Times New Roman"/>
                        </a:rPr>
                        <a:t>（總綱）</a:t>
                      </a:r>
                      <a:endParaRPr lang="zh-TW" sz="2400" b="0" u="none" kern="100" dirty="0">
                        <a:solidFill>
                          <a:srgbClr val="C00000"/>
                        </a:solidFill>
                        <a:latin typeface="Calibri"/>
                        <a:ea typeface="新細明體"/>
                        <a:cs typeface="Times New Roman"/>
                      </a:endParaRPr>
                    </a:p>
                  </a:txBody>
                  <a:tcPr marL="5868" marR="5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8900" lvl="0" indent="0" algn="just">
                        <a:spcAft>
                          <a:spcPts val="0"/>
                        </a:spcAft>
                        <a:buFont typeface="+mj-lt"/>
                        <a:buAutoNum type="arabicPeriod"/>
                      </a:pPr>
                      <a:r>
                        <a:rPr lang="zh-TW" sz="2400" b="0" u="sng" kern="0" dirty="0">
                          <a:solidFill>
                            <a:schemeClr val="tx1"/>
                          </a:solidFill>
                          <a:latin typeface="Calibri"/>
                          <a:ea typeface="標楷體"/>
                          <a:cs typeface="Times New Roman"/>
                        </a:rPr>
                        <a:t>增能課程與教學領導人</a:t>
                      </a:r>
                      <a:r>
                        <a:rPr lang="zh-TW" sz="1800" b="0" u="sng" kern="0" dirty="0">
                          <a:solidFill>
                            <a:schemeClr val="tx1"/>
                          </a:solidFill>
                          <a:latin typeface="Calibri"/>
                          <a:ea typeface="標楷體"/>
                          <a:cs typeface="Times New Roman"/>
                        </a:rPr>
                        <a:t>參與新課綱推動之素養</a:t>
                      </a:r>
                      <a:endParaRPr lang="zh-TW" sz="1800" b="0" kern="100" dirty="0">
                        <a:solidFill>
                          <a:schemeClr val="tx1"/>
                        </a:solidFill>
                        <a:latin typeface="Calibri"/>
                        <a:ea typeface="新細明體"/>
                        <a:cs typeface="Times New Roman"/>
                      </a:endParaRPr>
                    </a:p>
                    <a:p>
                      <a:pPr marL="355600" lvl="0" indent="-266700" algn="just">
                        <a:spcAft>
                          <a:spcPts val="0"/>
                        </a:spcAft>
                        <a:buFont typeface="+mj-lt"/>
                        <a:buAutoNum type="arabicParenBoth"/>
                      </a:pPr>
                      <a:r>
                        <a:rPr lang="zh-TW" sz="2000" b="0" u="none" kern="0" dirty="0">
                          <a:solidFill>
                            <a:schemeClr val="tx1"/>
                          </a:solidFill>
                          <a:latin typeface="Calibri"/>
                          <a:ea typeface="標楷體"/>
                          <a:cs typeface="Times New Roman"/>
                        </a:rPr>
                        <a:t>辦理地方政府教育行政領導人員研習</a:t>
                      </a:r>
                      <a:r>
                        <a:rPr lang="zh-TW" sz="2000" b="0" u="none" kern="0" dirty="0" smtClean="0">
                          <a:solidFill>
                            <a:schemeClr val="tx1"/>
                          </a:solidFill>
                          <a:latin typeface="Calibri"/>
                          <a:ea typeface="標楷體"/>
                          <a:cs typeface="Times New Roman"/>
                        </a:rPr>
                        <a:t>，</a:t>
                      </a:r>
                      <a:endParaRPr lang="zh-TW" sz="2000" b="0" u="none" kern="100" dirty="0">
                        <a:solidFill>
                          <a:schemeClr val="tx1"/>
                        </a:solidFill>
                        <a:latin typeface="Calibri"/>
                        <a:ea typeface="新細明體"/>
                        <a:cs typeface="Times New Roman"/>
                      </a:endParaRPr>
                    </a:p>
                    <a:p>
                      <a:pPr marL="355600" lvl="0" indent="-266700" algn="just">
                        <a:spcAft>
                          <a:spcPts val="0"/>
                        </a:spcAft>
                        <a:buFont typeface="+mj-lt"/>
                        <a:buAutoNum type="arabicParenBoth"/>
                      </a:pPr>
                      <a:r>
                        <a:rPr lang="zh-TW" sz="2000" b="0" u="none" kern="0" dirty="0">
                          <a:solidFill>
                            <a:schemeClr val="tx1"/>
                          </a:solidFill>
                          <a:latin typeface="Calibri"/>
                          <a:ea typeface="標楷體"/>
                          <a:cs typeface="Times New Roman"/>
                        </a:rPr>
                        <a:t>辦理學校課程與教學領導人員十二年國民基本教育課程綱要之專業增</a:t>
                      </a:r>
                      <a:r>
                        <a:rPr lang="zh-TW" sz="2000" b="0" u="none" kern="0" dirty="0" smtClean="0">
                          <a:solidFill>
                            <a:schemeClr val="tx1"/>
                          </a:solidFill>
                          <a:latin typeface="Calibri"/>
                          <a:ea typeface="標楷體"/>
                          <a:cs typeface="Times New Roman"/>
                        </a:rPr>
                        <a:t>能</a:t>
                      </a:r>
                      <a:endParaRPr lang="zh-TW" sz="2000" b="0" u="none" kern="100" dirty="0">
                        <a:solidFill>
                          <a:schemeClr val="tx1"/>
                        </a:solidFill>
                        <a:latin typeface="Calibri"/>
                        <a:ea typeface="新細明體"/>
                        <a:cs typeface="Times New Roman"/>
                      </a:endParaRPr>
                    </a:p>
                    <a:p>
                      <a:pPr marL="88900" lvl="0" indent="0" algn="just">
                        <a:spcAft>
                          <a:spcPts val="0"/>
                        </a:spcAft>
                        <a:buFont typeface="+mj-lt"/>
                        <a:buNone/>
                      </a:pPr>
                      <a:r>
                        <a:rPr lang="en-US" altLang="zh-TW" sz="2400" b="0" u="sng" kern="0" dirty="0" smtClean="0">
                          <a:solidFill>
                            <a:schemeClr val="tx1"/>
                          </a:solidFill>
                          <a:latin typeface="Calibri"/>
                          <a:ea typeface="標楷體"/>
                          <a:cs typeface="Times New Roman"/>
                        </a:rPr>
                        <a:t>2.</a:t>
                      </a:r>
                      <a:r>
                        <a:rPr lang="zh-TW" sz="2400" b="0" u="sng" kern="0" dirty="0" smtClean="0">
                          <a:solidFill>
                            <a:schemeClr val="tx1"/>
                          </a:solidFill>
                          <a:latin typeface="Calibri"/>
                          <a:ea typeface="標楷體"/>
                          <a:cs typeface="Times New Roman"/>
                        </a:rPr>
                        <a:t>強化</a:t>
                      </a:r>
                      <a:r>
                        <a:rPr lang="zh-TW" sz="2400" b="0" u="sng" kern="0" dirty="0">
                          <a:solidFill>
                            <a:schemeClr val="tx1"/>
                          </a:solidFill>
                          <a:latin typeface="Calibri"/>
                          <a:ea typeface="標楷體"/>
                          <a:cs typeface="Times New Roman"/>
                        </a:rPr>
                        <a:t>教師實踐新課綱之專業準備度</a:t>
                      </a:r>
                      <a:endParaRPr lang="zh-TW" sz="2400" b="0" kern="100" dirty="0">
                        <a:solidFill>
                          <a:schemeClr val="tx1"/>
                        </a:solidFill>
                        <a:latin typeface="Calibri"/>
                        <a:ea typeface="新細明體"/>
                        <a:cs typeface="Times New Roman"/>
                      </a:endParaRPr>
                    </a:p>
                    <a:p>
                      <a:pPr marL="266700" indent="0" algn="just">
                        <a:spcAft>
                          <a:spcPts val="0"/>
                        </a:spcAft>
                      </a:pPr>
                      <a:r>
                        <a:rPr lang="zh-TW" sz="2000" b="0" u="none" kern="0" dirty="0">
                          <a:solidFill>
                            <a:schemeClr val="tx1"/>
                          </a:solidFill>
                          <a:latin typeface="Calibri"/>
                          <a:ea typeface="標楷體"/>
                          <a:cs typeface="Times New Roman"/>
                        </a:rPr>
                        <a:t>地方政府應辦理教師理解新課綱之專業增能</a:t>
                      </a:r>
                      <a:r>
                        <a:rPr lang="zh-TW" sz="2000" b="0" u="none" kern="0" dirty="0" smtClean="0">
                          <a:solidFill>
                            <a:schemeClr val="tx1"/>
                          </a:solidFill>
                          <a:latin typeface="Calibri"/>
                          <a:ea typeface="標楷體"/>
                          <a:cs typeface="Times New Roman"/>
                        </a:rPr>
                        <a:t>活動</a:t>
                      </a:r>
                      <a:endParaRPr lang="en-US" altLang="zh-TW" sz="2000" b="0" u="none" kern="100" dirty="0" smtClean="0">
                        <a:solidFill>
                          <a:schemeClr val="tx1"/>
                        </a:solidFill>
                        <a:latin typeface="Calibri"/>
                        <a:ea typeface="新細明體"/>
                        <a:cs typeface="Times New Roman"/>
                      </a:endParaRPr>
                    </a:p>
                    <a:p>
                      <a:pPr marL="88900" indent="0" algn="just">
                        <a:spcAft>
                          <a:spcPts val="0"/>
                        </a:spcAft>
                      </a:pPr>
                      <a:r>
                        <a:rPr lang="en-US" altLang="zh-TW" sz="2400" b="0" u="sng" kern="100" dirty="0" smtClean="0">
                          <a:solidFill>
                            <a:schemeClr val="tx1"/>
                          </a:solidFill>
                          <a:latin typeface="Calibri"/>
                          <a:ea typeface="新細明體"/>
                          <a:cs typeface="Times New Roman"/>
                        </a:rPr>
                        <a:t>3.</a:t>
                      </a:r>
                      <a:r>
                        <a:rPr lang="zh-TW" sz="2400" b="0" u="sng" kern="0" dirty="0" smtClean="0">
                          <a:solidFill>
                            <a:srgbClr val="C00000"/>
                          </a:solidFill>
                          <a:latin typeface="Calibri"/>
                          <a:ea typeface="標楷體"/>
                          <a:cs typeface="Times New Roman"/>
                        </a:rPr>
                        <a:t>引領</a:t>
                      </a:r>
                      <a:r>
                        <a:rPr lang="zh-TW" sz="2400" b="0" u="sng" kern="0" dirty="0">
                          <a:solidFill>
                            <a:srgbClr val="C00000"/>
                          </a:solidFill>
                          <a:latin typeface="Calibri"/>
                          <a:ea typeface="標楷體"/>
                          <a:cs typeface="Times New Roman"/>
                        </a:rPr>
                        <a:t>家長認知新課綱</a:t>
                      </a:r>
                      <a:endParaRPr lang="zh-TW" sz="2400" b="0" kern="100" dirty="0">
                        <a:solidFill>
                          <a:srgbClr val="C00000"/>
                        </a:solidFill>
                        <a:latin typeface="Calibri"/>
                        <a:ea typeface="新細明體"/>
                        <a:cs typeface="Times New Roman"/>
                      </a:endParaRPr>
                    </a:p>
                    <a:p>
                      <a:pPr marL="266700" lvl="0" indent="0" algn="just">
                        <a:spcAft>
                          <a:spcPts val="0"/>
                        </a:spcAft>
                        <a:buFont typeface="+mj-lt"/>
                        <a:buNone/>
                      </a:pPr>
                      <a:r>
                        <a:rPr lang="zh-TW" sz="2000" b="0" u="sng" kern="0" dirty="0">
                          <a:solidFill>
                            <a:schemeClr val="tx1"/>
                          </a:solidFill>
                          <a:latin typeface="Calibri"/>
                          <a:ea typeface="標楷體"/>
                          <a:cs typeface="Times New Roman"/>
                        </a:rPr>
                        <a:t>地方政府應辦理家長</a:t>
                      </a:r>
                      <a:r>
                        <a:rPr lang="zh-TW" sz="2000" b="0" u="sng" kern="0" dirty="0" smtClean="0">
                          <a:solidFill>
                            <a:schemeClr val="tx1"/>
                          </a:solidFill>
                          <a:latin typeface="Calibri"/>
                          <a:ea typeface="標楷體"/>
                          <a:cs typeface="Times New Roman"/>
                        </a:rPr>
                        <a:t>認知</a:t>
                      </a:r>
                      <a:r>
                        <a:rPr lang="zh-TW" altLang="en-US" sz="2000" b="0" u="sng" kern="0" dirty="0" smtClean="0">
                          <a:solidFill>
                            <a:schemeClr val="tx1"/>
                          </a:solidFill>
                          <a:latin typeface="Calibri"/>
                          <a:ea typeface="標楷體"/>
                          <a:cs typeface="Times New Roman"/>
                        </a:rPr>
                        <a:t>新</a:t>
                      </a:r>
                      <a:r>
                        <a:rPr lang="zh-TW" sz="2000" b="0" u="sng" kern="0" dirty="0" smtClean="0">
                          <a:solidFill>
                            <a:schemeClr val="tx1"/>
                          </a:solidFill>
                          <a:latin typeface="Calibri"/>
                          <a:ea typeface="標楷體"/>
                          <a:cs typeface="Times New Roman"/>
                        </a:rPr>
                        <a:t>課綱之研習</a:t>
                      </a:r>
                      <a:endParaRPr lang="zh-TW" sz="2000" b="0" kern="100" dirty="0">
                        <a:solidFill>
                          <a:schemeClr val="tx1"/>
                        </a:solidFill>
                        <a:latin typeface="Calibri"/>
                        <a:ea typeface="新細明體"/>
                        <a:cs typeface="Times New Roman"/>
                      </a:endParaRPr>
                    </a:p>
                  </a:txBody>
                  <a:tcPr marL="5868" marR="5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2479">
                <a:tc vMerge="1">
                  <a:txBody>
                    <a:bodyPr/>
                    <a:lstStyle/>
                    <a:p>
                      <a:endParaRPr lang="zh-TW" altLang="en-US"/>
                    </a:p>
                  </a:txBody>
                  <a:tcPr/>
                </a:tc>
                <a:tc>
                  <a:txBody>
                    <a:bodyPr/>
                    <a:lstStyle/>
                    <a:p>
                      <a:pPr marL="84138" indent="0" algn="l">
                        <a:spcAft>
                          <a:spcPts val="0"/>
                        </a:spcAft>
                      </a:pPr>
                      <a:r>
                        <a:rPr lang="en-US" sz="1800" b="0" u="none" kern="0" dirty="0">
                          <a:solidFill>
                            <a:schemeClr val="tx1"/>
                          </a:solidFill>
                          <a:latin typeface="Times New Roman"/>
                          <a:ea typeface="標楷體"/>
                          <a:cs typeface="Times New Roman"/>
                        </a:rPr>
                        <a:t>(</a:t>
                      </a:r>
                      <a:r>
                        <a:rPr lang="zh-TW" sz="1800" b="0" u="none" kern="0" dirty="0">
                          <a:solidFill>
                            <a:schemeClr val="tx1"/>
                          </a:solidFill>
                          <a:latin typeface="Times New Roman"/>
                          <a:ea typeface="標楷體"/>
                          <a:cs typeface="Times New Roman"/>
                        </a:rPr>
                        <a:t>二</a:t>
                      </a:r>
                      <a:r>
                        <a:rPr lang="en-US" sz="1800" b="0" u="none" kern="0" dirty="0">
                          <a:solidFill>
                            <a:schemeClr val="tx1"/>
                          </a:solidFill>
                          <a:latin typeface="Times New Roman"/>
                          <a:ea typeface="標楷體"/>
                          <a:cs typeface="Times New Roman"/>
                        </a:rPr>
                        <a:t>)</a:t>
                      </a:r>
                      <a:r>
                        <a:rPr lang="zh-TW" sz="1800" b="0" u="none" kern="0" dirty="0">
                          <a:solidFill>
                            <a:schemeClr val="tx1"/>
                          </a:solidFill>
                          <a:latin typeface="Times New Roman"/>
                          <a:ea typeface="標楷體"/>
                          <a:cs typeface="Times New Roman"/>
                        </a:rPr>
                        <a:t>提升十二年國民基本教育課程綱要</a:t>
                      </a:r>
                      <a:r>
                        <a:rPr lang="zh-TW" sz="2400" b="0" u="none" kern="0" dirty="0">
                          <a:solidFill>
                            <a:srgbClr val="C00000"/>
                          </a:solidFill>
                          <a:latin typeface="Times New Roman"/>
                          <a:ea typeface="標楷體"/>
                          <a:cs typeface="Times New Roman"/>
                        </a:rPr>
                        <a:t>（領綱）</a:t>
                      </a:r>
                      <a:r>
                        <a:rPr lang="zh-TW" sz="1800" b="0" u="none" kern="0" dirty="0">
                          <a:solidFill>
                            <a:schemeClr val="tx1"/>
                          </a:solidFill>
                          <a:latin typeface="Times New Roman"/>
                          <a:ea typeface="標楷體"/>
                          <a:cs typeface="Times New Roman"/>
                        </a:rPr>
                        <a:t>國民中小學教育階段之教師實踐能力</a:t>
                      </a:r>
                      <a:endParaRPr lang="zh-TW" sz="1800" b="0" u="none" kern="100" dirty="0">
                        <a:solidFill>
                          <a:schemeClr val="tx1"/>
                        </a:solidFill>
                        <a:latin typeface="Calibri"/>
                        <a:ea typeface="新細明體"/>
                        <a:cs typeface="Times New Roman"/>
                      </a:endParaRPr>
                    </a:p>
                  </a:txBody>
                  <a:tcPr marL="5868" marR="5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8900" indent="0" algn="just">
                        <a:spcAft>
                          <a:spcPts val="0"/>
                        </a:spcAft>
                      </a:pPr>
                      <a:r>
                        <a:rPr lang="zh-TW" sz="2400" b="0" u="sng" kern="0" dirty="0">
                          <a:solidFill>
                            <a:schemeClr val="tx1"/>
                          </a:solidFill>
                          <a:latin typeface="Times New Roman"/>
                          <a:ea typeface="標楷體"/>
                          <a:cs typeface="Times New Roman"/>
                        </a:rPr>
                        <a:t>辦理教師實踐領域課程綱要之專業研習或融入學校課程相關組織之有效策略</a:t>
                      </a:r>
                      <a:endParaRPr lang="zh-TW" sz="2400" b="0" kern="100" dirty="0">
                        <a:solidFill>
                          <a:schemeClr val="tx1"/>
                        </a:solidFill>
                        <a:latin typeface="Calibri"/>
                        <a:ea typeface="新細明體"/>
                        <a:cs typeface="Times New Roman"/>
                      </a:endParaRPr>
                    </a:p>
                    <a:p>
                      <a:pPr marL="355600" lvl="0" indent="-266700" algn="just">
                        <a:spcAft>
                          <a:spcPts val="0"/>
                        </a:spcAft>
                        <a:buFont typeface="Times New Roman"/>
                        <a:buAutoNum type="arabicParenBoth"/>
                      </a:pPr>
                      <a:r>
                        <a:rPr lang="zh-TW" sz="2000" b="0" u="none" kern="0" dirty="0" smtClean="0">
                          <a:solidFill>
                            <a:schemeClr val="tx1"/>
                          </a:solidFill>
                          <a:latin typeface="Times New Roman"/>
                          <a:ea typeface="標楷體"/>
                          <a:cs typeface="Times New Roman"/>
                        </a:rPr>
                        <a:t>配合各</a:t>
                      </a:r>
                      <a:r>
                        <a:rPr lang="zh-TW" sz="2000" b="0" u="none" kern="0" dirty="0">
                          <a:solidFill>
                            <a:schemeClr val="tx1"/>
                          </a:solidFill>
                          <a:latin typeface="Times New Roman"/>
                          <a:ea typeface="標楷體"/>
                          <a:cs typeface="Times New Roman"/>
                        </a:rPr>
                        <a:t>領域課程綱要，辦理增進各領域教師之專業研習。</a:t>
                      </a:r>
                      <a:endParaRPr lang="zh-TW" sz="2000" b="0" u="none" kern="100" dirty="0">
                        <a:solidFill>
                          <a:schemeClr val="tx1"/>
                        </a:solidFill>
                        <a:latin typeface="Calibri"/>
                        <a:ea typeface="新細明體"/>
                        <a:cs typeface="Times New Roman"/>
                      </a:endParaRPr>
                    </a:p>
                    <a:p>
                      <a:pPr marL="355600" indent="-266700" algn="just">
                        <a:spcAft>
                          <a:spcPts val="0"/>
                        </a:spcAft>
                      </a:pPr>
                      <a:r>
                        <a:rPr lang="en-US" sz="2000" b="0" u="none" kern="0" dirty="0">
                          <a:solidFill>
                            <a:schemeClr val="tx1"/>
                          </a:solidFill>
                          <a:latin typeface="Times New Roman"/>
                          <a:ea typeface="標楷體"/>
                          <a:cs typeface="Times New Roman"/>
                        </a:rPr>
                        <a:t>(2</a:t>
                      </a:r>
                      <a:r>
                        <a:rPr lang="en-US" sz="2000" b="0" u="none" kern="0" dirty="0" smtClean="0">
                          <a:solidFill>
                            <a:schemeClr val="tx1"/>
                          </a:solidFill>
                          <a:latin typeface="Times New Roman"/>
                          <a:ea typeface="標楷體"/>
                          <a:cs typeface="Times New Roman"/>
                        </a:rPr>
                        <a:t>)</a:t>
                      </a:r>
                      <a:r>
                        <a:rPr lang="zh-TW" sz="2000" b="0" u="none" kern="0" dirty="0" smtClean="0">
                          <a:solidFill>
                            <a:schemeClr val="tx1"/>
                          </a:solidFill>
                          <a:latin typeface="Times New Roman"/>
                          <a:ea typeface="標楷體"/>
                          <a:cs typeface="Times New Roman"/>
                        </a:rPr>
                        <a:t>應</a:t>
                      </a:r>
                      <a:r>
                        <a:rPr lang="zh-TW" sz="2000" b="0" u="none" kern="0" dirty="0">
                          <a:solidFill>
                            <a:schemeClr val="tx1"/>
                          </a:solidFill>
                          <a:latin typeface="Times New Roman"/>
                          <a:ea typeface="標楷體"/>
                          <a:cs typeface="Times New Roman"/>
                        </a:rPr>
                        <a:t>促成學校透過領域教學研究會、學年會議、專業學習社群等，提升教師實踐十二年國民基本教育課程綱要之素養，促使教師掌握領綱內涵及實踐於課堂教學</a:t>
                      </a:r>
                      <a:r>
                        <a:rPr lang="zh-TW" sz="1800" b="0" u="none" kern="0" dirty="0">
                          <a:solidFill>
                            <a:schemeClr val="tx1"/>
                          </a:solidFill>
                          <a:latin typeface="Times New Roman"/>
                          <a:ea typeface="標楷體"/>
                          <a:cs typeface="Times New Roman"/>
                        </a:rPr>
                        <a:t>。</a:t>
                      </a:r>
                      <a:endParaRPr lang="zh-TW" sz="1800" b="0" u="none" kern="100" dirty="0">
                        <a:solidFill>
                          <a:schemeClr val="tx1"/>
                        </a:solidFill>
                        <a:latin typeface="Calibri"/>
                        <a:ea typeface="新細明體"/>
                        <a:cs typeface="Times New Roman"/>
                      </a:endParaRPr>
                    </a:p>
                  </a:txBody>
                  <a:tcPr marL="5868" marR="5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725470"/>
          </a:xfrm>
        </p:spPr>
        <p:txBody>
          <a:bodyPr>
            <a:noAutofit/>
          </a:bodyPr>
          <a:lstStyle/>
          <a:p>
            <a:r>
              <a:rPr lang="en-US" sz="2800" b="1" dirty="0" smtClean="0"/>
              <a:t>107</a:t>
            </a:r>
            <a:r>
              <a:rPr lang="zh-TW" altLang="en-US" sz="2800" b="1" dirty="0" smtClean="0"/>
              <a:t>學年度教育部政策及計畫其他配合事項彙整表</a:t>
            </a:r>
            <a:r>
              <a:rPr lang="en-US" altLang="zh-TW" sz="2800" b="1" dirty="0" smtClean="0"/>
              <a:t>(</a:t>
            </a:r>
            <a:r>
              <a:rPr lang="zh-TW" altLang="en-US" sz="2800" b="1" dirty="0" smtClean="0"/>
              <a:t>節錄</a:t>
            </a:r>
            <a:r>
              <a:rPr lang="en-US" altLang="zh-TW" sz="2800" b="1" dirty="0" smtClean="0"/>
              <a:t>)</a:t>
            </a:r>
            <a:endParaRPr lang="zh-TW" altLang="en-US" sz="2800" b="1"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graphicFrame>
        <p:nvGraphicFramePr>
          <p:cNvPr id="8" name="內容版面配置區 7"/>
          <p:cNvGraphicFramePr>
            <a:graphicFrameLocks noGrp="1"/>
          </p:cNvGraphicFramePr>
          <p:nvPr>
            <p:ph idx="1"/>
            <p:extLst>
              <p:ext uri="{D42A27DB-BD31-4B8C-83A1-F6EECF244321}">
                <p14:modId xmlns:p14="http://schemas.microsoft.com/office/powerpoint/2010/main" val="1180920007"/>
              </p:ext>
            </p:extLst>
          </p:nvPr>
        </p:nvGraphicFramePr>
        <p:xfrm>
          <a:off x="142845" y="980728"/>
          <a:ext cx="8715435" cy="5471160"/>
        </p:xfrm>
        <a:graphic>
          <a:graphicData uri="http://schemas.openxmlformats.org/drawingml/2006/table">
            <a:tbl>
              <a:tblPr/>
              <a:tblGrid>
                <a:gridCol w="764511"/>
                <a:gridCol w="1092876"/>
                <a:gridCol w="6858048"/>
              </a:tblGrid>
              <a:tr h="5184576">
                <a:tc>
                  <a:txBody>
                    <a:bodyPr/>
                    <a:lstStyle/>
                    <a:p>
                      <a:pPr marL="0" indent="0" algn="ctr">
                        <a:spcAft>
                          <a:spcPts val="0"/>
                        </a:spcAft>
                      </a:pPr>
                      <a:r>
                        <a:rPr lang="zh-TW" sz="2400" b="0" u="none" kern="100" dirty="0">
                          <a:latin typeface="Times New Roman"/>
                          <a:ea typeface="標楷體"/>
                          <a:cs typeface="Times New Roman"/>
                        </a:rPr>
                        <a:t>二、提升教師教學與課程品質</a:t>
                      </a:r>
                      <a:endParaRPr lang="zh-TW" sz="2400" b="0" u="none" kern="100" dirty="0">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84138" indent="0" algn="l">
                        <a:spcAft>
                          <a:spcPts val="0"/>
                        </a:spcAft>
                      </a:pPr>
                      <a:r>
                        <a:rPr lang="en-US" sz="2400" u="none" kern="0" dirty="0">
                          <a:solidFill>
                            <a:schemeClr val="tx1"/>
                          </a:solidFill>
                          <a:latin typeface="Times New Roman"/>
                          <a:ea typeface="標楷體"/>
                          <a:cs typeface="Times New Roman"/>
                        </a:rPr>
                        <a:t>(</a:t>
                      </a:r>
                      <a:r>
                        <a:rPr lang="zh-TW" sz="2400" u="none" kern="0" dirty="0">
                          <a:solidFill>
                            <a:schemeClr val="tx1"/>
                          </a:solidFill>
                          <a:latin typeface="Times New Roman"/>
                          <a:ea typeface="標楷體"/>
                          <a:cs typeface="Times New Roman"/>
                        </a:rPr>
                        <a:t>一</a:t>
                      </a:r>
                      <a:r>
                        <a:rPr lang="en-US" sz="2400" u="none" kern="0" dirty="0" smtClean="0">
                          <a:solidFill>
                            <a:schemeClr val="tx1"/>
                          </a:solidFill>
                          <a:latin typeface="Times New Roman"/>
                          <a:ea typeface="標楷體"/>
                          <a:cs typeface="Times New Roman"/>
                        </a:rPr>
                        <a:t>)</a:t>
                      </a:r>
                      <a:r>
                        <a:rPr lang="zh-TW" sz="2400" u="none" kern="0" dirty="0" smtClean="0">
                          <a:solidFill>
                            <a:schemeClr val="tx1"/>
                          </a:solidFill>
                          <a:latin typeface="Times New Roman"/>
                          <a:ea typeface="標楷體"/>
                          <a:cs typeface="Times New Roman"/>
                        </a:rPr>
                        <a:t>提升</a:t>
                      </a:r>
                      <a:r>
                        <a:rPr lang="zh-TW" sz="2400" u="none" kern="0" dirty="0">
                          <a:solidFill>
                            <a:schemeClr val="tx1"/>
                          </a:solidFill>
                          <a:latin typeface="Times New Roman"/>
                          <a:ea typeface="標楷體"/>
                          <a:cs typeface="Times New Roman"/>
                        </a:rPr>
                        <a:t>教師有效教學之專業能力</a:t>
                      </a:r>
                      <a:endParaRPr lang="zh-TW" sz="2400" u="none" kern="100" dirty="0">
                        <a:solidFill>
                          <a:schemeClr val="tx1"/>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4138" indent="0">
                        <a:spcAft>
                          <a:spcPts val="0"/>
                        </a:spcAft>
                      </a:pPr>
                      <a:r>
                        <a:rPr lang="en-US" sz="2800" b="1" u="none" kern="0" dirty="0">
                          <a:solidFill>
                            <a:srgbClr val="C00000"/>
                          </a:solidFill>
                          <a:effectLst/>
                          <a:latin typeface="Times New Roman"/>
                          <a:ea typeface="標楷體"/>
                          <a:cs typeface="Times New Roman"/>
                        </a:rPr>
                        <a:t>1.</a:t>
                      </a:r>
                      <a:r>
                        <a:rPr lang="zh-TW" sz="2800" b="1" u="sng" kern="0" dirty="0">
                          <a:solidFill>
                            <a:srgbClr val="C00000"/>
                          </a:solidFill>
                          <a:effectLst/>
                          <a:latin typeface="Times New Roman"/>
                          <a:ea typeface="標楷體"/>
                          <a:cs typeface="Times New Roman"/>
                        </a:rPr>
                        <a:t>推動並運作</a:t>
                      </a:r>
                      <a:r>
                        <a:rPr lang="zh-TW" sz="2800" b="1" u="sng" kern="100" dirty="0">
                          <a:solidFill>
                            <a:srgbClr val="C00000"/>
                          </a:solidFill>
                          <a:effectLst/>
                          <a:latin typeface="Times New Roman"/>
                          <a:ea typeface="標楷體"/>
                          <a:cs typeface="Times New Roman"/>
                        </a:rPr>
                        <a:t>教師專業學習社群</a:t>
                      </a:r>
                      <a:endParaRPr lang="zh-TW" sz="2800" b="1" u="sng" kern="100" dirty="0">
                        <a:solidFill>
                          <a:srgbClr val="C00000"/>
                        </a:solidFill>
                        <a:effectLst/>
                        <a:latin typeface="Calibri"/>
                        <a:ea typeface="新細明體"/>
                        <a:cs typeface="Times New Roman"/>
                      </a:endParaRPr>
                    </a:p>
                    <a:p>
                      <a:pPr marL="355600" indent="-173038" algn="just">
                        <a:spcAft>
                          <a:spcPts val="0"/>
                        </a:spcAft>
                      </a:pPr>
                      <a:r>
                        <a:rPr lang="en-US" sz="2000" b="0" u="none" kern="100" dirty="0">
                          <a:solidFill>
                            <a:schemeClr val="tx1"/>
                          </a:solidFill>
                          <a:latin typeface="Times New Roman"/>
                          <a:ea typeface="標楷體"/>
                          <a:cs typeface="Times New Roman"/>
                        </a:rPr>
                        <a:t>(1)</a:t>
                      </a:r>
                      <a:r>
                        <a:rPr lang="zh-TW" sz="2600" b="0" u="none" kern="100" dirty="0">
                          <a:solidFill>
                            <a:schemeClr val="tx1"/>
                          </a:solidFill>
                          <a:latin typeface="Times New Roman"/>
                          <a:ea typeface="標楷體"/>
                          <a:cs typeface="Times New Roman"/>
                        </a:rPr>
                        <a:t>專業學習社群得結合</a:t>
                      </a:r>
                      <a:r>
                        <a:rPr lang="zh-TW" sz="2600" b="0" u="none" kern="100" dirty="0" smtClean="0">
                          <a:solidFill>
                            <a:schemeClr val="tx1"/>
                          </a:solidFill>
                          <a:latin typeface="Times New Roman"/>
                          <a:ea typeface="標楷體"/>
                          <a:cs typeface="Times New Roman"/>
                        </a:rPr>
                        <a:t>學校</a:t>
                      </a:r>
                      <a:r>
                        <a:rPr lang="zh-TW" sz="2600" b="0" u="none" kern="0" dirty="0" smtClean="0">
                          <a:solidFill>
                            <a:schemeClr val="tx1"/>
                          </a:solidFill>
                          <a:latin typeface="Times New Roman"/>
                          <a:ea typeface="標楷體"/>
                          <a:cs typeface="Times New Roman"/>
                        </a:rPr>
                        <a:t>程</a:t>
                      </a:r>
                      <a:r>
                        <a:rPr lang="zh-TW" sz="2600" b="0" u="none" kern="0" dirty="0">
                          <a:solidFill>
                            <a:schemeClr val="tx1"/>
                          </a:solidFill>
                          <a:latin typeface="Times New Roman"/>
                          <a:ea typeface="標楷體"/>
                          <a:cs typeface="Times New Roman"/>
                        </a:rPr>
                        <a:t>發展與教學精進相關組織</a:t>
                      </a:r>
                      <a:r>
                        <a:rPr lang="zh-TW" sz="2600" b="0" u="none" kern="0" dirty="0" smtClean="0">
                          <a:solidFill>
                            <a:schemeClr val="tx1"/>
                          </a:solidFill>
                          <a:latin typeface="Times New Roman"/>
                          <a:ea typeface="標楷體"/>
                          <a:cs typeface="Times New Roman"/>
                        </a:rPr>
                        <a:t>運作</a:t>
                      </a:r>
                      <a:endParaRPr lang="zh-TW" sz="2600" b="0" u="none" kern="100" dirty="0">
                        <a:solidFill>
                          <a:schemeClr val="tx1"/>
                        </a:solidFill>
                        <a:latin typeface="Calibri"/>
                        <a:ea typeface="新細明體"/>
                        <a:cs typeface="Times New Roman"/>
                      </a:endParaRPr>
                    </a:p>
                    <a:p>
                      <a:pPr marL="355600" indent="-173038" algn="just">
                        <a:spcBef>
                          <a:spcPts val="1200"/>
                        </a:spcBef>
                        <a:spcAft>
                          <a:spcPts val="0"/>
                        </a:spcAft>
                      </a:pPr>
                      <a:r>
                        <a:rPr lang="en-US" sz="2000" b="0" u="none" kern="100" dirty="0">
                          <a:solidFill>
                            <a:schemeClr val="tx1"/>
                          </a:solidFill>
                          <a:latin typeface="Times New Roman"/>
                          <a:ea typeface="標楷體"/>
                          <a:cs typeface="Times New Roman"/>
                        </a:rPr>
                        <a:t>(2)</a:t>
                      </a:r>
                      <a:r>
                        <a:rPr lang="zh-TW" sz="2600" b="0" u="none" kern="100" dirty="0">
                          <a:solidFill>
                            <a:srgbClr val="C00000"/>
                          </a:solidFill>
                          <a:latin typeface="Times New Roman"/>
                          <a:ea typeface="標楷體"/>
                          <a:cs typeface="Times New Roman"/>
                        </a:rPr>
                        <a:t>專業學習社</a:t>
                      </a:r>
                      <a:r>
                        <a:rPr lang="zh-TW" sz="2600" b="0" u="none" kern="100" dirty="0" smtClean="0">
                          <a:solidFill>
                            <a:srgbClr val="C00000"/>
                          </a:solidFill>
                          <a:latin typeface="Times New Roman"/>
                          <a:ea typeface="標楷體"/>
                          <a:cs typeface="Times New Roman"/>
                        </a:rPr>
                        <a:t>群</a:t>
                      </a:r>
                      <a:endParaRPr lang="en-US" altLang="zh-TW" sz="2600" b="0" u="none" kern="100" dirty="0" smtClean="0">
                        <a:solidFill>
                          <a:srgbClr val="C00000"/>
                        </a:solidFill>
                        <a:latin typeface="Times New Roman"/>
                        <a:ea typeface="標楷體"/>
                        <a:cs typeface="Times New Roman"/>
                      </a:endParaRPr>
                    </a:p>
                    <a:p>
                      <a:pPr marL="450850" indent="-268288" algn="just">
                        <a:spcAft>
                          <a:spcPts val="0"/>
                        </a:spcAft>
                        <a:buFont typeface="Arial" pitchFamily="34" charset="0"/>
                        <a:buChar char="•"/>
                      </a:pPr>
                      <a:r>
                        <a:rPr lang="zh-TW" sz="2400" b="0" u="none" kern="100" dirty="0" smtClean="0">
                          <a:solidFill>
                            <a:schemeClr val="tx1"/>
                          </a:solidFill>
                          <a:latin typeface="Times New Roman"/>
                          <a:ea typeface="標楷體"/>
                          <a:cs typeface="Times New Roman"/>
                        </a:rPr>
                        <a:t>得以</a:t>
                      </a:r>
                      <a:r>
                        <a:rPr lang="zh-TW" sz="2400" b="0" u="none" kern="100" dirty="0">
                          <a:solidFill>
                            <a:schemeClr val="tx1"/>
                          </a:solidFill>
                          <a:latin typeface="Times New Roman"/>
                          <a:ea typeface="標楷體"/>
                          <a:cs typeface="Times New Roman"/>
                        </a:rPr>
                        <a:t>多元方式組成，包括校內、跨校或跨縣市，每一社群應至少三人</a:t>
                      </a:r>
                      <a:r>
                        <a:rPr lang="zh-TW" sz="2400" b="0" u="none" kern="100" dirty="0" smtClean="0">
                          <a:solidFill>
                            <a:schemeClr val="tx1"/>
                          </a:solidFill>
                          <a:latin typeface="Times New Roman"/>
                          <a:ea typeface="標楷體"/>
                          <a:cs typeface="Times New Roman"/>
                        </a:rPr>
                        <a:t>；</a:t>
                      </a:r>
                      <a:endParaRPr lang="en-US" altLang="zh-TW" sz="2400" b="0" u="none" kern="100" dirty="0" smtClean="0">
                        <a:solidFill>
                          <a:schemeClr val="tx1"/>
                        </a:solidFill>
                        <a:latin typeface="Times New Roman"/>
                        <a:ea typeface="標楷體"/>
                        <a:cs typeface="Times New Roman"/>
                      </a:endParaRPr>
                    </a:p>
                    <a:p>
                      <a:pPr marL="450850" indent="-268288" algn="just">
                        <a:spcBef>
                          <a:spcPts val="600"/>
                        </a:spcBef>
                        <a:spcAft>
                          <a:spcPts val="0"/>
                        </a:spcAft>
                        <a:buFont typeface="Arial" pitchFamily="34" charset="0"/>
                        <a:buChar char="•"/>
                      </a:pPr>
                      <a:r>
                        <a:rPr lang="zh-TW" sz="2400" b="0" u="none" kern="100" dirty="0" smtClean="0">
                          <a:solidFill>
                            <a:schemeClr val="tx1"/>
                          </a:solidFill>
                          <a:latin typeface="Times New Roman"/>
                          <a:ea typeface="標楷體"/>
                          <a:cs typeface="Times New Roman"/>
                        </a:rPr>
                        <a:t>社</a:t>
                      </a:r>
                      <a:r>
                        <a:rPr lang="zh-TW" sz="2400" b="0" u="none" kern="100" dirty="0">
                          <a:solidFill>
                            <a:schemeClr val="tx1"/>
                          </a:solidFill>
                          <a:latin typeface="Times New Roman"/>
                          <a:ea typeface="標楷體"/>
                          <a:cs typeface="Times New Roman"/>
                        </a:rPr>
                        <a:t>群活動應包括與課程教學有關之多元主題及形式</a:t>
                      </a:r>
                      <a:r>
                        <a:rPr lang="zh-TW" sz="2400" b="0" u="none" kern="100" dirty="0" smtClean="0">
                          <a:solidFill>
                            <a:schemeClr val="tx1"/>
                          </a:solidFill>
                          <a:latin typeface="Times New Roman"/>
                          <a:ea typeface="標楷體"/>
                          <a:cs typeface="Times New Roman"/>
                        </a:rPr>
                        <a:t>；</a:t>
                      </a:r>
                      <a:endParaRPr lang="en-US" altLang="zh-TW" sz="2400" b="0" u="none" kern="100" dirty="0" smtClean="0">
                        <a:solidFill>
                          <a:schemeClr val="tx1"/>
                        </a:solidFill>
                        <a:latin typeface="Times New Roman"/>
                        <a:ea typeface="標楷體"/>
                        <a:cs typeface="Times New Roman"/>
                      </a:endParaRPr>
                    </a:p>
                    <a:p>
                      <a:pPr marL="450850" indent="-268288" algn="just">
                        <a:spcBef>
                          <a:spcPts val="600"/>
                        </a:spcBef>
                        <a:spcAft>
                          <a:spcPts val="0"/>
                        </a:spcAft>
                        <a:buFont typeface="Arial" pitchFamily="34" charset="0"/>
                        <a:buChar char="•"/>
                      </a:pPr>
                      <a:r>
                        <a:rPr lang="zh-TW" sz="2400" b="0" u="none" kern="100" dirty="0" smtClean="0">
                          <a:solidFill>
                            <a:schemeClr val="tx1"/>
                          </a:solidFill>
                          <a:latin typeface="Times New Roman"/>
                          <a:ea typeface="標楷體"/>
                          <a:cs typeface="Times New Roman"/>
                        </a:rPr>
                        <a:t>每年</a:t>
                      </a:r>
                      <a:r>
                        <a:rPr lang="zh-TW" sz="2400" b="0" u="none" kern="100" dirty="0">
                          <a:solidFill>
                            <a:schemeClr val="tx1"/>
                          </a:solidFill>
                          <a:latin typeface="Times New Roman"/>
                          <a:ea typeface="標楷體"/>
                          <a:cs typeface="Times New Roman"/>
                        </a:rPr>
                        <a:t>至少運作六次</a:t>
                      </a:r>
                      <a:r>
                        <a:rPr lang="zh-TW" sz="2400" b="0" u="none" kern="100" dirty="0" smtClean="0">
                          <a:solidFill>
                            <a:schemeClr val="tx1"/>
                          </a:solidFill>
                          <a:latin typeface="Times New Roman"/>
                          <a:ea typeface="標楷體"/>
                          <a:cs typeface="Times New Roman"/>
                        </a:rPr>
                        <a:t>；</a:t>
                      </a:r>
                      <a:endParaRPr lang="en-US" altLang="zh-TW" sz="2400" b="0" u="none" kern="100" dirty="0" smtClean="0">
                        <a:solidFill>
                          <a:schemeClr val="tx1"/>
                        </a:solidFill>
                        <a:latin typeface="Times New Roman"/>
                        <a:ea typeface="標楷體"/>
                        <a:cs typeface="Times New Roman"/>
                      </a:endParaRPr>
                    </a:p>
                    <a:p>
                      <a:pPr marL="450850" indent="-268288" algn="just">
                        <a:spcBef>
                          <a:spcPts val="600"/>
                        </a:spcBef>
                        <a:spcAft>
                          <a:spcPts val="0"/>
                        </a:spcAft>
                        <a:buFont typeface="Arial" pitchFamily="34" charset="0"/>
                        <a:buChar char="•"/>
                      </a:pPr>
                      <a:r>
                        <a:rPr lang="zh-TW" sz="2400" b="0" u="none" kern="100" dirty="0" smtClean="0">
                          <a:solidFill>
                            <a:schemeClr val="tx1"/>
                          </a:solidFill>
                          <a:latin typeface="Times New Roman"/>
                          <a:ea typeface="標楷體"/>
                          <a:cs typeface="Times New Roman"/>
                        </a:rPr>
                        <a:t>運作</a:t>
                      </a:r>
                      <a:r>
                        <a:rPr lang="zh-TW" sz="2400" b="0" u="none" kern="100" dirty="0">
                          <a:solidFill>
                            <a:schemeClr val="tx1"/>
                          </a:solidFill>
                          <a:latin typeface="Times New Roman"/>
                          <a:ea typeface="標楷體"/>
                          <a:cs typeface="Times New Roman"/>
                        </a:rPr>
                        <a:t>內涵或主題得包括：教學觀察與回饋、教學檔案製作、新課程發展、教學方法創新、多元評量分享、教學媒材研發、行動研究、協同教學、案例探討、共同備課等</a:t>
                      </a:r>
                      <a:r>
                        <a:rPr lang="zh-TW" sz="2400" b="0" u="none" kern="100" dirty="0" smtClean="0">
                          <a:solidFill>
                            <a:schemeClr val="tx1"/>
                          </a:solidFill>
                          <a:latin typeface="Times New Roman"/>
                          <a:ea typeface="標楷體"/>
                          <a:cs typeface="Times New Roman"/>
                        </a:rPr>
                        <a:t>。</a:t>
                      </a:r>
                      <a:endParaRPr lang="en-US" altLang="zh-TW" sz="2400" b="0" u="none" kern="100" dirty="0" smtClean="0">
                        <a:solidFill>
                          <a:schemeClr val="tx1"/>
                        </a:solidFill>
                        <a:latin typeface="Times New Roman"/>
                        <a:ea typeface="標楷體"/>
                        <a:cs typeface="Times New Roman"/>
                      </a:endParaRPr>
                    </a:p>
                    <a:p>
                      <a:pPr marL="355600" indent="-266700" algn="just">
                        <a:spcAft>
                          <a:spcPts val="0"/>
                        </a:spcAft>
                      </a:pPr>
                      <a:endParaRPr lang="zh-TW" sz="1200" b="0" u="none" kern="100" dirty="0">
                        <a:solidFill>
                          <a:schemeClr val="tx1"/>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725470"/>
          </a:xfrm>
        </p:spPr>
        <p:txBody>
          <a:bodyPr>
            <a:noAutofit/>
          </a:bodyPr>
          <a:lstStyle/>
          <a:p>
            <a:r>
              <a:rPr lang="en-US" sz="2800" b="1" dirty="0" smtClean="0"/>
              <a:t>107</a:t>
            </a:r>
            <a:r>
              <a:rPr lang="zh-TW" altLang="en-US" sz="2800" b="1" dirty="0" smtClean="0"/>
              <a:t>學年度教育部政策及計畫其他配合事項彙整表</a:t>
            </a:r>
            <a:r>
              <a:rPr lang="en-US" altLang="zh-TW" sz="2800" b="1" dirty="0" smtClean="0"/>
              <a:t>(</a:t>
            </a:r>
            <a:r>
              <a:rPr lang="zh-TW" altLang="en-US" sz="2800" b="1" dirty="0" smtClean="0"/>
              <a:t>節錄</a:t>
            </a:r>
            <a:r>
              <a:rPr lang="en-US" altLang="zh-TW" sz="2800" b="1" dirty="0" smtClean="0"/>
              <a:t>)</a:t>
            </a:r>
            <a:endParaRPr lang="zh-TW" altLang="en-US" sz="2800" b="1"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graphicFrame>
        <p:nvGraphicFramePr>
          <p:cNvPr id="8" name="內容版面配置區 7"/>
          <p:cNvGraphicFramePr>
            <a:graphicFrameLocks noGrp="1"/>
          </p:cNvGraphicFramePr>
          <p:nvPr>
            <p:ph idx="1"/>
          </p:nvPr>
        </p:nvGraphicFramePr>
        <p:xfrm>
          <a:off x="142845" y="1071546"/>
          <a:ext cx="8643997" cy="5143536"/>
        </p:xfrm>
        <a:graphic>
          <a:graphicData uri="http://schemas.openxmlformats.org/drawingml/2006/table">
            <a:tbl>
              <a:tblPr/>
              <a:tblGrid>
                <a:gridCol w="714379"/>
                <a:gridCol w="1071570"/>
                <a:gridCol w="6858048"/>
              </a:tblGrid>
              <a:tr h="5143536">
                <a:tc>
                  <a:txBody>
                    <a:bodyPr/>
                    <a:lstStyle/>
                    <a:p>
                      <a:pPr marL="0" indent="0" algn="ctr">
                        <a:spcAft>
                          <a:spcPts val="0"/>
                        </a:spcAft>
                      </a:pPr>
                      <a:r>
                        <a:rPr lang="zh-TW" sz="2400" b="0" u="none" kern="100" dirty="0">
                          <a:latin typeface="Times New Roman"/>
                          <a:ea typeface="標楷體"/>
                          <a:cs typeface="Times New Roman"/>
                        </a:rPr>
                        <a:t>二、提升教師教學與課程品質</a:t>
                      </a:r>
                      <a:endParaRPr lang="zh-TW" sz="2400" b="0" u="none" kern="100" dirty="0">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84138" indent="0" algn="l">
                        <a:spcAft>
                          <a:spcPts val="0"/>
                        </a:spcAft>
                      </a:pPr>
                      <a:r>
                        <a:rPr lang="en-US" sz="2400" u="none" kern="0" dirty="0" smtClean="0">
                          <a:solidFill>
                            <a:schemeClr val="tx1"/>
                          </a:solidFill>
                          <a:latin typeface="Times New Roman"/>
                          <a:ea typeface="標楷體"/>
                          <a:cs typeface="Times New Roman"/>
                        </a:rPr>
                        <a:t>(</a:t>
                      </a:r>
                      <a:r>
                        <a:rPr lang="zh-TW" altLang="en-US" sz="2400" u="none" kern="0" dirty="0" smtClean="0">
                          <a:solidFill>
                            <a:schemeClr val="tx1"/>
                          </a:solidFill>
                          <a:latin typeface="Times New Roman"/>
                          <a:ea typeface="標楷體"/>
                          <a:cs typeface="Times New Roman"/>
                        </a:rPr>
                        <a:t>一</a:t>
                      </a:r>
                      <a:r>
                        <a:rPr lang="en-US" sz="2400" u="none" kern="0" dirty="0" smtClean="0">
                          <a:solidFill>
                            <a:schemeClr val="tx1"/>
                          </a:solidFill>
                          <a:latin typeface="Times New Roman"/>
                          <a:ea typeface="標楷體"/>
                          <a:cs typeface="Times New Roman"/>
                        </a:rPr>
                        <a:t>)</a:t>
                      </a:r>
                      <a:r>
                        <a:rPr lang="zh-TW" altLang="en-US" sz="2400" u="none" kern="0" dirty="0" smtClean="0">
                          <a:solidFill>
                            <a:schemeClr val="tx1"/>
                          </a:solidFill>
                          <a:latin typeface="Times New Roman"/>
                          <a:ea typeface="標楷體"/>
                          <a:cs typeface="Times New Roman"/>
                        </a:rPr>
                        <a:t>提升教師有效教學之專業能力</a:t>
                      </a:r>
                      <a:endParaRPr lang="zh-TW" altLang="en-US" sz="2400" u="none" kern="100" dirty="0">
                        <a:solidFill>
                          <a:schemeClr val="tx1"/>
                        </a:solidFill>
                        <a:latin typeface="+mn-lt"/>
                        <a:ea typeface="+mn-ea"/>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indent="0">
                        <a:spcAft>
                          <a:spcPts val="0"/>
                        </a:spcAft>
                      </a:pPr>
                      <a:r>
                        <a:rPr lang="en-US" sz="2800" b="0" u="none" kern="0" dirty="0" smtClean="0">
                          <a:solidFill>
                            <a:schemeClr val="tx1"/>
                          </a:solidFill>
                          <a:latin typeface="Times New Roman"/>
                          <a:ea typeface="標楷體"/>
                          <a:cs typeface="Times New Roman"/>
                        </a:rPr>
                        <a:t>2</a:t>
                      </a:r>
                      <a:r>
                        <a:rPr lang="en-US" sz="2800" b="0" u="none" kern="0" dirty="0">
                          <a:solidFill>
                            <a:schemeClr val="tx1"/>
                          </a:solidFill>
                          <a:latin typeface="Times New Roman"/>
                          <a:ea typeface="標楷體"/>
                          <a:cs typeface="Times New Roman"/>
                        </a:rPr>
                        <a:t>.</a:t>
                      </a:r>
                      <a:r>
                        <a:rPr lang="zh-TW" sz="2800" b="0" u="sng" kern="0" dirty="0">
                          <a:solidFill>
                            <a:schemeClr val="tx1"/>
                          </a:solidFill>
                          <a:latin typeface="Times New Roman"/>
                          <a:ea typeface="標楷體"/>
                          <a:cs typeface="Times New Roman"/>
                        </a:rPr>
                        <a:t>辦理有效教學之專業增能</a:t>
                      </a:r>
                      <a:endParaRPr lang="zh-TW" sz="2800" b="0" u="sng" kern="100" dirty="0">
                        <a:solidFill>
                          <a:schemeClr val="tx1"/>
                        </a:solidFill>
                        <a:latin typeface="Calibri"/>
                        <a:ea typeface="新細明體"/>
                        <a:cs typeface="Times New Roman"/>
                      </a:endParaRPr>
                    </a:p>
                    <a:p>
                      <a:pPr marL="450850" indent="0" algn="just">
                        <a:spcAft>
                          <a:spcPts val="0"/>
                        </a:spcAft>
                      </a:pPr>
                      <a:r>
                        <a:rPr lang="zh-TW" sz="2400" b="0" u="none" kern="0" dirty="0">
                          <a:solidFill>
                            <a:schemeClr val="tx1"/>
                          </a:solidFill>
                          <a:latin typeface="Times New Roman"/>
                          <a:ea typeface="標楷體"/>
                          <a:cs typeface="Times New Roman"/>
                        </a:rPr>
                        <a:t>輔導學校辦理研習或工作坊等</a:t>
                      </a:r>
                      <a:r>
                        <a:rPr lang="zh-TW" sz="2400" b="0" u="none" kern="0" dirty="0">
                          <a:solidFill>
                            <a:schemeClr val="tx1"/>
                          </a:solidFill>
                          <a:latin typeface="Times New Roman"/>
                          <a:ea typeface="新細明體"/>
                          <a:cs typeface="Times New Roman"/>
                        </a:rPr>
                        <a:t>，</a:t>
                      </a:r>
                      <a:r>
                        <a:rPr lang="zh-TW" sz="2400" b="0" u="none" kern="0" dirty="0">
                          <a:solidFill>
                            <a:schemeClr val="tx1"/>
                          </a:solidFill>
                          <a:latin typeface="Times New Roman"/>
                          <a:ea typeface="標楷體"/>
                          <a:cs typeface="Times New Roman"/>
                        </a:rPr>
                        <a:t>以強化教師落實有效教學知能，回歸學生學習為</a:t>
                      </a:r>
                      <a:r>
                        <a:rPr lang="zh-TW" sz="2400" b="0" u="none" kern="0" dirty="0" smtClean="0">
                          <a:solidFill>
                            <a:schemeClr val="tx1"/>
                          </a:solidFill>
                          <a:latin typeface="Times New Roman"/>
                          <a:ea typeface="標楷體"/>
                          <a:cs typeface="Times New Roman"/>
                        </a:rPr>
                        <a:t>本</a:t>
                      </a:r>
                      <a:endParaRPr lang="en-US" altLang="zh-TW" sz="2400" b="0" u="none" kern="0" dirty="0" smtClean="0">
                        <a:solidFill>
                          <a:schemeClr val="tx1"/>
                        </a:solidFill>
                        <a:latin typeface="Times New Roman"/>
                        <a:ea typeface="標楷體"/>
                        <a:cs typeface="Times New Roman"/>
                      </a:endParaRPr>
                    </a:p>
                    <a:p>
                      <a:pPr marL="177800" indent="0" algn="just">
                        <a:spcAft>
                          <a:spcPts val="0"/>
                        </a:spcAft>
                      </a:pPr>
                      <a:endParaRPr lang="zh-TW" sz="1200" b="0" u="none" kern="100" dirty="0">
                        <a:solidFill>
                          <a:schemeClr val="tx1"/>
                        </a:solidFill>
                        <a:latin typeface="Calibri"/>
                        <a:ea typeface="新細明體"/>
                        <a:cs typeface="Times New Roman"/>
                      </a:endParaRPr>
                    </a:p>
                    <a:p>
                      <a:pPr marL="450850" indent="-268288" algn="just">
                        <a:spcAft>
                          <a:spcPts val="0"/>
                        </a:spcAft>
                      </a:pPr>
                      <a:r>
                        <a:rPr lang="en-US" sz="2800" b="0" u="none" kern="0" dirty="0">
                          <a:solidFill>
                            <a:schemeClr val="tx1"/>
                          </a:solidFill>
                          <a:latin typeface="Times New Roman"/>
                          <a:ea typeface="標楷體"/>
                          <a:cs typeface="Times New Roman"/>
                        </a:rPr>
                        <a:t>3.</a:t>
                      </a:r>
                      <a:r>
                        <a:rPr lang="zh-TW" sz="2800" b="0" u="sng" kern="0" dirty="0">
                          <a:solidFill>
                            <a:schemeClr val="tx1"/>
                          </a:solidFill>
                          <a:latin typeface="Times New Roman"/>
                          <a:ea typeface="標楷體"/>
                          <a:cs typeface="Times New Roman"/>
                        </a:rPr>
                        <a:t>強化國教輔導團及相關輔導體系以支持教師有效教學</a:t>
                      </a:r>
                      <a:endParaRPr lang="zh-TW" sz="2800" b="0" u="sng" kern="100" dirty="0">
                        <a:solidFill>
                          <a:schemeClr val="tx1"/>
                        </a:solidFill>
                        <a:latin typeface="Calibri"/>
                        <a:ea typeface="新細明體"/>
                        <a:cs typeface="Times New Roman"/>
                      </a:endParaRPr>
                    </a:p>
                    <a:p>
                      <a:pPr marL="446088" indent="0" algn="just">
                        <a:spcAft>
                          <a:spcPts val="0"/>
                        </a:spcAft>
                      </a:pPr>
                      <a:r>
                        <a:rPr lang="zh-TW" sz="2400" b="0" u="none" kern="0" dirty="0">
                          <a:solidFill>
                            <a:schemeClr val="tx1"/>
                          </a:solidFill>
                          <a:latin typeface="Times New Roman"/>
                          <a:ea typeface="標楷體"/>
                          <a:cs typeface="Times New Roman"/>
                        </a:rPr>
                        <a:t>輔導團各學習領域（議題）輔導小組協助推廣應用及開發有效教學策略與案例，協助教師改變評量方式及教學</a:t>
                      </a:r>
                      <a:r>
                        <a:rPr lang="zh-TW" sz="2000" b="0" u="none" kern="0" dirty="0">
                          <a:solidFill>
                            <a:schemeClr val="tx1"/>
                          </a:solidFill>
                          <a:latin typeface="Times New Roman"/>
                          <a:ea typeface="標楷體"/>
                          <a:cs typeface="Times New Roman"/>
                        </a:rPr>
                        <a:t>。</a:t>
                      </a:r>
                      <a:endParaRPr lang="zh-TW" sz="2000" b="0" u="none" kern="100" dirty="0">
                        <a:solidFill>
                          <a:schemeClr val="tx1"/>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725470"/>
          </a:xfrm>
        </p:spPr>
        <p:txBody>
          <a:bodyPr>
            <a:noAutofit/>
          </a:bodyPr>
          <a:lstStyle/>
          <a:p>
            <a:r>
              <a:rPr lang="en-US" sz="2800" b="1" dirty="0" smtClean="0"/>
              <a:t>107</a:t>
            </a:r>
            <a:r>
              <a:rPr lang="zh-TW" altLang="en-US" sz="2800" b="1" dirty="0" smtClean="0"/>
              <a:t>學年度教育部政策及計畫其他配合事項彙整表</a:t>
            </a:r>
            <a:r>
              <a:rPr lang="en-US" altLang="zh-TW" sz="2800" b="1" dirty="0" smtClean="0"/>
              <a:t>(</a:t>
            </a:r>
            <a:r>
              <a:rPr lang="zh-TW" altLang="en-US" sz="2800" b="1" dirty="0" smtClean="0"/>
              <a:t>節錄</a:t>
            </a:r>
            <a:r>
              <a:rPr lang="en-US" altLang="zh-TW" sz="2800" b="1" dirty="0" smtClean="0"/>
              <a:t>)</a:t>
            </a:r>
            <a:endParaRPr lang="zh-TW" altLang="en-US" sz="2800" b="1"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graphicFrame>
        <p:nvGraphicFramePr>
          <p:cNvPr id="8" name="內容版面配置區 7"/>
          <p:cNvGraphicFramePr>
            <a:graphicFrameLocks noGrp="1"/>
          </p:cNvGraphicFramePr>
          <p:nvPr>
            <p:ph idx="1"/>
            <p:extLst>
              <p:ext uri="{D42A27DB-BD31-4B8C-83A1-F6EECF244321}">
                <p14:modId xmlns:p14="http://schemas.microsoft.com/office/powerpoint/2010/main" val="2555866048"/>
              </p:ext>
            </p:extLst>
          </p:nvPr>
        </p:nvGraphicFramePr>
        <p:xfrm>
          <a:off x="214282" y="980727"/>
          <a:ext cx="8643998" cy="5486400"/>
        </p:xfrm>
        <a:graphic>
          <a:graphicData uri="http://schemas.openxmlformats.org/drawingml/2006/table">
            <a:tbl>
              <a:tblPr/>
              <a:tblGrid>
                <a:gridCol w="670655"/>
                <a:gridCol w="1192276"/>
                <a:gridCol w="6781067"/>
              </a:tblGrid>
              <a:tr h="5184577">
                <a:tc>
                  <a:txBody>
                    <a:bodyPr/>
                    <a:lstStyle/>
                    <a:p>
                      <a:pPr marL="0" indent="0" algn="just">
                        <a:spcAft>
                          <a:spcPts val="0"/>
                        </a:spcAft>
                      </a:pPr>
                      <a:r>
                        <a:rPr lang="zh-TW" sz="2400" b="0" u="none" kern="100" dirty="0">
                          <a:latin typeface="Times New Roman"/>
                          <a:ea typeface="標楷體"/>
                          <a:cs typeface="Times New Roman"/>
                        </a:rPr>
                        <a:t>二、提升教師教學與課程品質</a:t>
                      </a:r>
                      <a:endParaRPr lang="zh-TW" sz="2400" b="0" u="none" kern="100" dirty="0">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88900" indent="0" algn="l">
                        <a:spcAft>
                          <a:spcPts val="0"/>
                        </a:spcAft>
                      </a:pPr>
                      <a:r>
                        <a:rPr lang="en-US" sz="2400" u="none" kern="0" dirty="0">
                          <a:solidFill>
                            <a:srgbClr val="C00000"/>
                          </a:solidFill>
                          <a:latin typeface="Times New Roman"/>
                          <a:ea typeface="標楷體"/>
                          <a:cs typeface="Times New Roman"/>
                        </a:rPr>
                        <a:t>(</a:t>
                      </a:r>
                      <a:r>
                        <a:rPr lang="zh-TW" sz="2400" u="none" kern="0" dirty="0">
                          <a:solidFill>
                            <a:srgbClr val="C00000"/>
                          </a:solidFill>
                          <a:latin typeface="Times New Roman"/>
                          <a:ea typeface="標楷體"/>
                          <a:cs typeface="Times New Roman"/>
                        </a:rPr>
                        <a:t>二</a:t>
                      </a:r>
                      <a:r>
                        <a:rPr lang="en-US" sz="2400" u="none" kern="0" dirty="0" smtClean="0">
                          <a:solidFill>
                            <a:srgbClr val="C00000"/>
                          </a:solidFill>
                          <a:latin typeface="Times New Roman"/>
                          <a:ea typeface="標楷體"/>
                          <a:cs typeface="Times New Roman"/>
                        </a:rPr>
                        <a:t>)</a:t>
                      </a:r>
                    </a:p>
                    <a:p>
                      <a:pPr marL="88900" indent="0" algn="l">
                        <a:spcAft>
                          <a:spcPts val="0"/>
                        </a:spcAft>
                      </a:pPr>
                      <a:r>
                        <a:rPr lang="zh-TW" sz="2400" u="none" kern="0" dirty="0" smtClean="0">
                          <a:solidFill>
                            <a:srgbClr val="C00000"/>
                          </a:solidFill>
                          <a:latin typeface="Times New Roman"/>
                          <a:ea typeface="標楷體"/>
                          <a:cs typeface="Times New Roman"/>
                        </a:rPr>
                        <a:t>強化</a:t>
                      </a:r>
                      <a:r>
                        <a:rPr lang="zh-TW" sz="2400" u="none" kern="0" dirty="0">
                          <a:solidFill>
                            <a:srgbClr val="C00000"/>
                          </a:solidFill>
                          <a:latin typeface="Times New Roman"/>
                          <a:ea typeface="標楷體"/>
                          <a:cs typeface="Times New Roman"/>
                        </a:rPr>
                        <a:t>教師共同備課、觀課、議課之運作，協助校長及教師辦理</a:t>
                      </a:r>
                      <a:r>
                        <a:rPr lang="zh-TW" sz="2400" u="sng" kern="0" dirty="0">
                          <a:solidFill>
                            <a:srgbClr val="C00000"/>
                          </a:solidFill>
                          <a:latin typeface="Times New Roman"/>
                          <a:ea typeface="標楷體"/>
                          <a:cs typeface="Times New Roman"/>
                        </a:rPr>
                        <a:t>公開授課與專業回饋</a:t>
                      </a:r>
                      <a:r>
                        <a:rPr lang="zh-TW" sz="2400" u="none" kern="0" dirty="0">
                          <a:solidFill>
                            <a:srgbClr val="C00000"/>
                          </a:solidFill>
                          <a:latin typeface="Times New Roman"/>
                          <a:ea typeface="標楷體"/>
                          <a:cs typeface="Times New Roman"/>
                        </a:rPr>
                        <a:t>之專業成長</a:t>
                      </a:r>
                      <a:endParaRPr lang="zh-TW" sz="2400" u="none" kern="100" dirty="0">
                        <a:solidFill>
                          <a:srgbClr val="C00000"/>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0" indent="-361950">
                        <a:spcAft>
                          <a:spcPts val="0"/>
                        </a:spcAft>
                      </a:pPr>
                      <a:r>
                        <a:rPr lang="en-US" sz="2800" b="0" u="none" kern="0" dirty="0">
                          <a:solidFill>
                            <a:schemeClr val="tx1"/>
                          </a:solidFill>
                          <a:latin typeface="標楷體"/>
                          <a:ea typeface="新細明體"/>
                          <a:cs typeface="Times New Roman"/>
                        </a:rPr>
                        <a:t>1.</a:t>
                      </a:r>
                      <a:r>
                        <a:rPr lang="zh-TW" sz="2800" b="0" u="sng" kern="0" dirty="0">
                          <a:solidFill>
                            <a:schemeClr val="tx1"/>
                          </a:solidFill>
                          <a:latin typeface="Calibri"/>
                          <a:ea typeface="標楷體"/>
                          <a:cs typeface="Times New Roman"/>
                        </a:rPr>
                        <a:t>強化教師共同備課、觀課、議課之運作</a:t>
                      </a:r>
                      <a:endParaRPr lang="zh-TW" sz="2800" b="0" u="sng" kern="100" dirty="0">
                        <a:solidFill>
                          <a:schemeClr val="tx1"/>
                        </a:solidFill>
                        <a:latin typeface="Calibri"/>
                        <a:ea typeface="新細明體"/>
                        <a:cs typeface="Times New Roman"/>
                      </a:endParaRPr>
                    </a:p>
                    <a:p>
                      <a:pPr marL="266700" indent="-177800" algn="just">
                        <a:spcAft>
                          <a:spcPts val="0"/>
                        </a:spcAft>
                      </a:pPr>
                      <a:r>
                        <a:rPr lang="en-US" sz="2400" b="0" u="none" kern="0" dirty="0">
                          <a:solidFill>
                            <a:schemeClr val="tx1"/>
                          </a:solidFill>
                          <a:latin typeface="+mn-lt"/>
                          <a:ea typeface="新細明體"/>
                          <a:cs typeface="Times New Roman"/>
                        </a:rPr>
                        <a:t>(1</a:t>
                      </a:r>
                      <a:r>
                        <a:rPr lang="en-US" sz="2400" b="0" u="none" kern="0" dirty="0" smtClean="0">
                          <a:solidFill>
                            <a:schemeClr val="tx1"/>
                          </a:solidFill>
                          <a:latin typeface="+mn-lt"/>
                          <a:ea typeface="新細明體"/>
                          <a:cs typeface="Times New Roman"/>
                        </a:rPr>
                        <a:t>)</a:t>
                      </a:r>
                      <a:r>
                        <a:rPr lang="zh-TW" sz="2400" b="0" u="none" kern="0" dirty="0" smtClean="0">
                          <a:solidFill>
                            <a:schemeClr val="tx1"/>
                          </a:solidFill>
                          <a:latin typeface="+mn-lt"/>
                          <a:ea typeface="標楷體"/>
                          <a:cs typeface="Times New Roman"/>
                        </a:rPr>
                        <a:t>引導</a:t>
                      </a:r>
                      <a:r>
                        <a:rPr lang="zh-TW" sz="2400" b="0" u="none" kern="0" dirty="0">
                          <a:solidFill>
                            <a:schemeClr val="tx1"/>
                          </a:solidFill>
                          <a:latin typeface="+mn-lt"/>
                          <a:ea typeface="標楷體"/>
                          <a:cs typeface="Times New Roman"/>
                        </a:rPr>
                        <a:t>學校推動落實備課、觀課、議</a:t>
                      </a:r>
                      <a:r>
                        <a:rPr lang="zh-TW" sz="2400" b="0" u="none" kern="0" dirty="0" smtClean="0">
                          <a:solidFill>
                            <a:schemeClr val="tx1"/>
                          </a:solidFill>
                          <a:latin typeface="+mn-lt"/>
                          <a:ea typeface="標楷體"/>
                          <a:cs typeface="Times New Roman"/>
                        </a:rPr>
                        <a:t>課</a:t>
                      </a:r>
                      <a:endParaRPr lang="zh-TW" sz="2400" b="0" u="none" kern="100" dirty="0">
                        <a:solidFill>
                          <a:schemeClr val="tx1"/>
                        </a:solidFill>
                        <a:latin typeface="+mn-lt"/>
                        <a:ea typeface="新細明體"/>
                        <a:cs typeface="Times New Roman"/>
                      </a:endParaRPr>
                    </a:p>
                    <a:p>
                      <a:pPr marL="266700" indent="-177800" algn="just">
                        <a:spcBef>
                          <a:spcPts val="600"/>
                        </a:spcBef>
                        <a:spcAft>
                          <a:spcPts val="0"/>
                        </a:spcAft>
                      </a:pPr>
                      <a:r>
                        <a:rPr lang="en-US" sz="2400" b="0" u="none" kern="0" dirty="0">
                          <a:solidFill>
                            <a:schemeClr val="tx1"/>
                          </a:solidFill>
                          <a:latin typeface="+mn-lt"/>
                          <a:ea typeface="新細明體"/>
                          <a:cs typeface="Times New Roman"/>
                        </a:rPr>
                        <a:t>(2</a:t>
                      </a:r>
                      <a:r>
                        <a:rPr lang="en-US" sz="2400" b="0" u="none" kern="0" dirty="0" smtClean="0">
                          <a:solidFill>
                            <a:schemeClr val="tx1"/>
                          </a:solidFill>
                          <a:latin typeface="+mn-lt"/>
                          <a:ea typeface="新細明體"/>
                          <a:cs typeface="Times New Roman"/>
                        </a:rPr>
                        <a:t>)</a:t>
                      </a:r>
                      <a:r>
                        <a:rPr lang="zh-TW" sz="2400" b="0" u="none" kern="0" dirty="0" smtClean="0">
                          <a:solidFill>
                            <a:schemeClr val="tx1"/>
                          </a:solidFill>
                          <a:latin typeface="+mn-lt"/>
                          <a:ea typeface="標楷體"/>
                          <a:cs typeface="Times New Roman"/>
                        </a:rPr>
                        <a:t>依據</a:t>
                      </a:r>
                      <a:r>
                        <a:rPr lang="zh-TW" sz="2400" b="0" u="none" kern="0" dirty="0">
                          <a:solidFill>
                            <a:schemeClr val="tx1"/>
                          </a:solidFill>
                          <a:latin typeface="+mn-lt"/>
                          <a:ea typeface="標楷體"/>
                          <a:cs typeface="Times New Roman"/>
                        </a:rPr>
                        <a:t>本部公開授課參考原則</a:t>
                      </a:r>
                      <a:r>
                        <a:rPr lang="zh-TW" sz="2400" b="0" u="none" kern="0" dirty="0">
                          <a:solidFill>
                            <a:srgbClr val="C00000"/>
                          </a:solidFill>
                          <a:latin typeface="+mn-lt"/>
                          <a:ea typeface="標楷體"/>
                          <a:cs typeface="Times New Roman"/>
                        </a:rPr>
                        <a:t>研訂具體</a:t>
                      </a:r>
                      <a:r>
                        <a:rPr lang="zh-TW" sz="2400" b="0" u="none" kern="0" dirty="0" smtClean="0">
                          <a:solidFill>
                            <a:srgbClr val="C00000"/>
                          </a:solidFill>
                          <a:latin typeface="+mn-lt"/>
                          <a:ea typeface="標楷體"/>
                          <a:cs typeface="Times New Roman"/>
                        </a:rPr>
                        <a:t>做法</a:t>
                      </a:r>
                      <a:r>
                        <a:rPr lang="zh-TW" sz="2400" b="0" u="none" kern="0" dirty="0" smtClean="0">
                          <a:solidFill>
                            <a:schemeClr val="tx1"/>
                          </a:solidFill>
                          <a:latin typeface="+mn-lt"/>
                          <a:ea typeface="標楷體"/>
                          <a:cs typeface="Times New Roman"/>
                        </a:rPr>
                        <a:t>，引導學校推動校長及教師公開授課</a:t>
                      </a:r>
                      <a:endParaRPr lang="zh-TW" sz="2400" b="0" u="none" kern="100" dirty="0" smtClean="0">
                        <a:solidFill>
                          <a:schemeClr val="tx1"/>
                        </a:solidFill>
                        <a:latin typeface="+mn-lt"/>
                        <a:ea typeface="新細明體"/>
                        <a:cs typeface="Times New Roman"/>
                      </a:endParaRPr>
                    </a:p>
                    <a:p>
                      <a:pPr marL="266700" indent="-177800">
                        <a:spcBef>
                          <a:spcPts val="600"/>
                        </a:spcBef>
                        <a:spcAft>
                          <a:spcPts val="0"/>
                        </a:spcAft>
                      </a:pPr>
                      <a:r>
                        <a:rPr lang="en-US" sz="2400" b="0" u="none" kern="0" dirty="0" smtClean="0">
                          <a:solidFill>
                            <a:schemeClr val="tx1"/>
                          </a:solidFill>
                          <a:latin typeface="+mn-lt"/>
                          <a:ea typeface="新細明體"/>
                          <a:cs typeface="Times New Roman"/>
                        </a:rPr>
                        <a:t>(3)</a:t>
                      </a:r>
                      <a:r>
                        <a:rPr lang="zh-TW" sz="2400" b="0" u="none" kern="0" dirty="0" smtClean="0">
                          <a:solidFill>
                            <a:schemeClr val="tx1"/>
                          </a:solidFill>
                          <a:latin typeface="+mn-lt"/>
                          <a:ea typeface="標楷體"/>
                          <a:cs typeface="Times New Roman"/>
                        </a:rPr>
                        <a:t> 引領學校每學年度安排初任教師與同領域</a:t>
                      </a:r>
                      <a:r>
                        <a:rPr lang="en-US" sz="2400" b="0" u="none" kern="0" dirty="0" smtClean="0">
                          <a:solidFill>
                            <a:schemeClr val="tx1"/>
                          </a:solidFill>
                          <a:latin typeface="+mn-lt"/>
                          <a:ea typeface="標楷體"/>
                          <a:cs typeface="Times New Roman"/>
                        </a:rPr>
                        <a:t>/</a:t>
                      </a:r>
                      <a:r>
                        <a:rPr lang="zh-TW" sz="2400" b="0" u="none" kern="0" dirty="0" smtClean="0">
                          <a:solidFill>
                            <a:schemeClr val="tx1"/>
                          </a:solidFill>
                          <a:latin typeface="+mn-lt"/>
                          <a:ea typeface="標楷體"/>
                          <a:cs typeface="Times New Roman"/>
                        </a:rPr>
                        <a:t>科目教師進行備課、觀課及議課</a:t>
                      </a:r>
                      <a:endParaRPr lang="en-US" altLang="zh-TW" sz="2400" b="0" u="none" kern="0" dirty="0" smtClean="0">
                        <a:solidFill>
                          <a:schemeClr val="tx1"/>
                        </a:solidFill>
                        <a:latin typeface="+mn-lt"/>
                        <a:ea typeface="標楷體"/>
                        <a:cs typeface="Times New Roman"/>
                      </a:endParaRPr>
                    </a:p>
                    <a:p>
                      <a:pPr marL="266700" indent="-177800">
                        <a:spcAft>
                          <a:spcPts val="0"/>
                        </a:spcAft>
                      </a:pPr>
                      <a:endParaRPr lang="en-US" altLang="zh-TW" sz="1200" b="0" u="none" kern="0" dirty="0" smtClean="0">
                        <a:solidFill>
                          <a:schemeClr val="tx1"/>
                        </a:solidFill>
                        <a:latin typeface="+mn-lt"/>
                        <a:ea typeface="標楷體"/>
                        <a:cs typeface="Times New Roman"/>
                      </a:endParaRPr>
                    </a:p>
                    <a:p>
                      <a:pPr marL="450850" indent="-361950">
                        <a:spcAft>
                          <a:spcPts val="0"/>
                        </a:spcAft>
                      </a:pPr>
                      <a:r>
                        <a:rPr lang="en-US" sz="2800" b="0" u="none" kern="0" dirty="0" smtClean="0">
                          <a:solidFill>
                            <a:schemeClr val="tx1"/>
                          </a:solidFill>
                          <a:latin typeface="標楷體"/>
                          <a:ea typeface="新細明體"/>
                          <a:cs typeface="Times New Roman"/>
                        </a:rPr>
                        <a:t>2</a:t>
                      </a:r>
                      <a:r>
                        <a:rPr lang="en-US" sz="2800" b="0" u="none" kern="0" dirty="0">
                          <a:solidFill>
                            <a:schemeClr val="tx1"/>
                          </a:solidFill>
                          <a:latin typeface="標楷體"/>
                          <a:ea typeface="新細明體"/>
                          <a:cs typeface="Times New Roman"/>
                        </a:rPr>
                        <a:t>.</a:t>
                      </a:r>
                      <a:r>
                        <a:rPr lang="zh-TW" sz="2800" b="0" u="sng" kern="0" dirty="0">
                          <a:solidFill>
                            <a:schemeClr val="tx1"/>
                          </a:solidFill>
                          <a:latin typeface="Calibri"/>
                          <a:ea typeface="標楷體"/>
                          <a:cs typeface="Times New Roman"/>
                        </a:rPr>
                        <a:t>協助校長及教師辦理公開授課與專業回饋之專業成長</a:t>
                      </a:r>
                      <a:endParaRPr lang="zh-TW" sz="2800" b="0" u="sng" kern="100" dirty="0">
                        <a:solidFill>
                          <a:schemeClr val="tx1"/>
                        </a:solidFill>
                        <a:latin typeface="Calibri"/>
                        <a:ea typeface="新細明體"/>
                        <a:cs typeface="Times New Roman"/>
                      </a:endParaRPr>
                    </a:p>
                    <a:p>
                      <a:pPr marL="450850" lvl="0" indent="-361950">
                        <a:spcBef>
                          <a:spcPts val="600"/>
                        </a:spcBef>
                        <a:spcAft>
                          <a:spcPts val="0"/>
                        </a:spcAft>
                        <a:buFont typeface="+mj-lt"/>
                        <a:buAutoNum type="arabicParenBoth"/>
                      </a:pPr>
                      <a:r>
                        <a:rPr lang="zh-TW" sz="2400" b="0" u="none" kern="0" dirty="0" smtClean="0">
                          <a:solidFill>
                            <a:schemeClr val="tx1"/>
                          </a:solidFill>
                          <a:latin typeface="Calibri"/>
                          <a:ea typeface="標楷體"/>
                          <a:cs typeface="Times New Roman"/>
                        </a:rPr>
                        <a:t>發展</a:t>
                      </a:r>
                      <a:r>
                        <a:rPr lang="zh-TW" sz="2400" b="0" u="none" kern="0" dirty="0">
                          <a:solidFill>
                            <a:schemeClr val="tx1"/>
                          </a:solidFill>
                          <a:latin typeface="Calibri"/>
                          <a:ea typeface="標楷體"/>
                          <a:cs typeface="Times New Roman"/>
                        </a:rPr>
                        <a:t>具校本精神之規準與工具，提供學校實施公開授課之</a:t>
                      </a:r>
                      <a:r>
                        <a:rPr lang="zh-TW" sz="2400" b="0" u="none" kern="0" dirty="0" smtClean="0">
                          <a:solidFill>
                            <a:schemeClr val="tx1"/>
                          </a:solidFill>
                          <a:latin typeface="Calibri"/>
                          <a:ea typeface="標楷體"/>
                          <a:cs typeface="Times New Roman"/>
                        </a:rPr>
                        <a:t>參考</a:t>
                      </a:r>
                      <a:endParaRPr lang="zh-TW" sz="2400" b="0" u="none" kern="100" dirty="0">
                        <a:solidFill>
                          <a:schemeClr val="tx1"/>
                        </a:solidFill>
                        <a:latin typeface="Calibri"/>
                        <a:ea typeface="新細明體"/>
                        <a:cs typeface="Times New Roman"/>
                      </a:endParaRPr>
                    </a:p>
                    <a:p>
                      <a:pPr marL="450850" lvl="0" indent="-361950">
                        <a:spcBef>
                          <a:spcPts val="600"/>
                        </a:spcBef>
                        <a:spcAft>
                          <a:spcPts val="0"/>
                        </a:spcAft>
                        <a:buFont typeface="+mj-lt"/>
                        <a:buAutoNum type="arabicParenBoth"/>
                      </a:pPr>
                      <a:r>
                        <a:rPr lang="zh-TW" sz="2400" b="0" u="none" kern="0" dirty="0">
                          <a:solidFill>
                            <a:schemeClr val="tx1"/>
                          </a:solidFill>
                          <a:latin typeface="Calibri"/>
                          <a:ea typeface="標楷體"/>
                          <a:cs typeface="Times New Roman"/>
                        </a:rPr>
                        <a:t>辦理校長及教師公開授課與</a:t>
                      </a:r>
                      <a:r>
                        <a:rPr lang="zh-TW" sz="2400" b="0" u="none" kern="0" dirty="0" smtClean="0">
                          <a:solidFill>
                            <a:schemeClr val="tx1"/>
                          </a:solidFill>
                          <a:latin typeface="Calibri"/>
                          <a:ea typeface="標楷體"/>
                          <a:cs typeface="Times New Roman"/>
                        </a:rPr>
                        <a:t>專業</a:t>
                      </a:r>
                      <a:r>
                        <a:rPr lang="zh-TW" sz="2400" b="0" u="none" kern="0" dirty="0">
                          <a:solidFill>
                            <a:schemeClr val="tx1"/>
                          </a:solidFill>
                          <a:latin typeface="Calibri"/>
                          <a:ea typeface="標楷體"/>
                          <a:cs typeface="Times New Roman"/>
                        </a:rPr>
                        <a:t>回饋之增</a:t>
                      </a:r>
                      <a:r>
                        <a:rPr lang="zh-TW" sz="2400" b="0" u="none" kern="0" dirty="0" smtClean="0">
                          <a:solidFill>
                            <a:schemeClr val="tx1"/>
                          </a:solidFill>
                          <a:latin typeface="Calibri"/>
                          <a:ea typeface="標楷體"/>
                          <a:cs typeface="Times New Roman"/>
                        </a:rPr>
                        <a:t>能</a:t>
                      </a:r>
                      <a:endParaRPr lang="zh-TW" sz="2400" b="0" u="none" kern="100" dirty="0">
                        <a:solidFill>
                          <a:schemeClr val="tx1"/>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大綱</a:t>
            </a:r>
            <a:r>
              <a:rPr lang="en-US" altLang="zh-TW" dirty="0" smtClean="0"/>
              <a:t>-2</a:t>
            </a:r>
            <a:endParaRPr lang="zh-TW" altLang="en-US" dirty="0"/>
          </a:p>
        </p:txBody>
      </p:sp>
      <p:sp>
        <p:nvSpPr>
          <p:cNvPr id="3" name="內容版面配置區 2"/>
          <p:cNvSpPr>
            <a:spLocks noGrp="1"/>
          </p:cNvSpPr>
          <p:nvPr>
            <p:ph idx="1"/>
          </p:nvPr>
        </p:nvSpPr>
        <p:spPr>
          <a:xfrm>
            <a:off x="1403648" y="1484784"/>
            <a:ext cx="7498080" cy="4800600"/>
          </a:xfrm>
          <a:solidFill>
            <a:schemeClr val="accent4">
              <a:lumMod val="40000"/>
              <a:lumOff val="60000"/>
            </a:schemeClr>
          </a:solidFill>
        </p:spPr>
        <p:txBody>
          <a:bodyPr>
            <a:normAutofit/>
          </a:bodyPr>
          <a:lstStyle/>
          <a:p>
            <a:pPr marL="82296" indent="0">
              <a:buNone/>
            </a:pPr>
            <a:r>
              <a:rPr lang="zh-TW" altLang="en-US" sz="4000" b="1" dirty="0" smtClean="0">
                <a:solidFill>
                  <a:srgbClr val="FF0000"/>
                </a:solidFill>
              </a:rPr>
              <a:t>二</a:t>
            </a:r>
            <a:r>
              <a:rPr lang="zh-TW" altLang="en-US" sz="4000" b="1" dirty="0" smtClean="0">
                <a:solidFill>
                  <a:srgbClr val="FF0000"/>
                </a:solidFill>
                <a:latin typeface="標楷體"/>
                <a:ea typeface="標楷體"/>
              </a:rPr>
              <a:t>、</a:t>
            </a:r>
            <a:r>
              <a:rPr lang="zh-TW" altLang="en-US" sz="4000" b="1" dirty="0">
                <a:solidFill>
                  <a:srgbClr val="FF0000"/>
                </a:solidFill>
              </a:rPr>
              <a:t>專業支持</a:t>
            </a:r>
            <a:r>
              <a:rPr lang="zh-TW" altLang="en-US" sz="4000" b="1" dirty="0" smtClean="0">
                <a:solidFill>
                  <a:srgbClr val="FF0000"/>
                </a:solidFill>
              </a:rPr>
              <a:t>策略</a:t>
            </a:r>
            <a:endParaRPr lang="en-US" altLang="zh-TW" sz="4000" b="1" dirty="0" smtClean="0">
              <a:solidFill>
                <a:srgbClr val="FF0000"/>
              </a:solidFill>
            </a:endParaRPr>
          </a:p>
          <a:p>
            <a:r>
              <a:rPr lang="zh-TW" altLang="en-US" dirty="0" smtClean="0">
                <a:latin typeface="新細明體"/>
                <a:ea typeface="新細明體"/>
              </a:rPr>
              <a:t>輔導</a:t>
            </a:r>
            <a:r>
              <a:rPr lang="en-US" altLang="zh-TW" dirty="0" err="1" smtClean="0">
                <a:latin typeface="新細明體"/>
                <a:ea typeface="新細明體"/>
              </a:rPr>
              <a:t>v.s</a:t>
            </a:r>
            <a:r>
              <a:rPr lang="en-US" altLang="zh-TW" dirty="0" smtClean="0">
                <a:latin typeface="新細明體"/>
                <a:ea typeface="新細明體"/>
              </a:rPr>
              <a:t>.</a:t>
            </a:r>
            <a:r>
              <a:rPr lang="zh-TW" altLang="en-US" dirty="0" smtClean="0">
                <a:latin typeface="新細明體"/>
                <a:ea typeface="新細明體"/>
              </a:rPr>
              <a:t>支持</a:t>
            </a:r>
            <a:endParaRPr lang="en-US" altLang="zh-TW" dirty="0" smtClean="0">
              <a:latin typeface="新細明體"/>
              <a:ea typeface="新細明體"/>
            </a:endParaRPr>
          </a:p>
          <a:p>
            <a:r>
              <a:rPr lang="zh-TW" altLang="en-US" dirty="0" smtClean="0">
                <a:latin typeface="新細明體"/>
                <a:ea typeface="新細明體"/>
              </a:rPr>
              <a:t>專業</a:t>
            </a:r>
            <a:r>
              <a:rPr lang="zh-TW" altLang="en-US" dirty="0">
                <a:latin typeface="新細明體"/>
                <a:ea typeface="新細明體"/>
              </a:rPr>
              <a:t>支持是</a:t>
            </a:r>
            <a:r>
              <a:rPr lang="zh-TW" altLang="en-US" dirty="0" smtClean="0">
                <a:latin typeface="新細明體"/>
                <a:ea typeface="新細明體"/>
              </a:rPr>
              <a:t>什麼？</a:t>
            </a:r>
            <a:endParaRPr lang="en-US" altLang="zh-TW" dirty="0" smtClean="0">
              <a:latin typeface="新細明體"/>
              <a:ea typeface="新細明體"/>
            </a:endParaRPr>
          </a:p>
          <a:p>
            <a:r>
              <a:rPr lang="zh-TW" altLang="en-US" dirty="0" smtClean="0">
                <a:latin typeface="新細明體"/>
                <a:ea typeface="新細明體"/>
              </a:rPr>
              <a:t>哪</a:t>
            </a:r>
            <a:r>
              <a:rPr lang="zh-TW" altLang="en-US" dirty="0">
                <a:latin typeface="新細明體"/>
                <a:ea typeface="新細明體"/>
              </a:rPr>
              <a:t>些</a:t>
            </a:r>
            <a:r>
              <a:rPr lang="zh-TW" altLang="en-US" dirty="0" smtClean="0">
                <a:latin typeface="新細明體"/>
                <a:ea typeface="新細明體"/>
              </a:rPr>
              <a:t>策略可支持政策實踐？</a:t>
            </a:r>
            <a:endParaRPr lang="en-US" altLang="zh-TW" dirty="0">
              <a:latin typeface="新細明體"/>
              <a:ea typeface="新細明體"/>
            </a:endParaRPr>
          </a:p>
          <a:p>
            <a:r>
              <a:rPr lang="zh-TW" altLang="en-US" dirty="0"/>
              <a:t>推動</a:t>
            </a:r>
            <a:r>
              <a:rPr lang="zh-TW" altLang="en-US" dirty="0" smtClean="0"/>
              <a:t>課程政策</a:t>
            </a:r>
            <a:r>
              <a:rPr lang="zh-TW" altLang="en-US" dirty="0"/>
              <a:t>的</a:t>
            </a:r>
            <a:r>
              <a:rPr lang="zh-TW" altLang="en-US" dirty="0" smtClean="0"/>
              <a:t>支持策略</a:t>
            </a:r>
            <a:r>
              <a:rPr lang="en-US" altLang="zh-TW" dirty="0" smtClean="0"/>
              <a:t>--</a:t>
            </a:r>
            <a:r>
              <a:rPr lang="zh-TW" altLang="en-US" dirty="0" smtClean="0"/>
              <a:t>中央到</a:t>
            </a:r>
            <a:r>
              <a:rPr lang="zh-TW" altLang="en-US" dirty="0"/>
              <a:t>直轄市、縣（市</a:t>
            </a:r>
            <a:r>
              <a:rPr lang="zh-TW" altLang="en-US" dirty="0" smtClean="0"/>
              <a:t>）</a:t>
            </a:r>
            <a:endParaRPr lang="en-US" altLang="zh-TW" dirty="0" smtClean="0"/>
          </a:p>
          <a:p>
            <a:r>
              <a:rPr lang="zh-TW" altLang="en-US" dirty="0" smtClean="0">
                <a:latin typeface="新細明體"/>
                <a:ea typeface="新細明體"/>
              </a:rPr>
              <a:t>推動課程政策的支持策略</a:t>
            </a:r>
            <a:r>
              <a:rPr lang="en-US" altLang="zh-TW" dirty="0" smtClean="0">
                <a:latin typeface="新細明體"/>
                <a:ea typeface="新細明體"/>
              </a:rPr>
              <a:t>--</a:t>
            </a:r>
            <a:r>
              <a:rPr lang="zh-TW" altLang="en-US" dirty="0"/>
              <a:t>直轄市</a:t>
            </a:r>
            <a:r>
              <a:rPr lang="zh-TW" altLang="en-US" dirty="0">
                <a:latin typeface="標楷體"/>
                <a:ea typeface="標楷體"/>
              </a:rPr>
              <a:t>、</a:t>
            </a:r>
            <a:r>
              <a:rPr lang="zh-TW" altLang="en-US" dirty="0"/>
              <a:t>縣</a:t>
            </a:r>
            <a:r>
              <a:rPr lang="zh-TW" altLang="en-US" dirty="0">
                <a:latin typeface="新細明體"/>
                <a:ea typeface="新細明體"/>
              </a:rPr>
              <a:t>（</a:t>
            </a:r>
            <a:r>
              <a:rPr lang="zh-TW" altLang="en-US" dirty="0"/>
              <a:t>市</a:t>
            </a:r>
            <a:r>
              <a:rPr lang="zh-TW" altLang="en-US" dirty="0">
                <a:latin typeface="新細明體"/>
                <a:ea typeface="新細明體"/>
              </a:rPr>
              <a:t>）到</a:t>
            </a:r>
            <a:r>
              <a:rPr lang="zh-TW" altLang="en-US" dirty="0" smtClean="0">
                <a:latin typeface="新細明體"/>
                <a:ea typeface="新細明體"/>
              </a:rPr>
              <a:t>學校</a:t>
            </a:r>
            <a:endParaRPr lang="en-US" altLang="zh-TW" dirty="0" smtClean="0">
              <a:latin typeface="新細明體"/>
              <a:ea typeface="新細明體"/>
            </a:endParaRPr>
          </a:p>
          <a:p>
            <a:endParaRPr lang="en-US" altLang="zh-TW" dirty="0" smtClean="0">
              <a:latin typeface="新細明體"/>
              <a:ea typeface="新細明體"/>
            </a:endParaRPr>
          </a:p>
          <a:p>
            <a:endParaRPr lang="en-US" altLang="zh-TW" dirty="0" smtClean="0">
              <a:latin typeface="新細明體"/>
              <a:ea typeface="新細明體"/>
            </a:endParaRPr>
          </a:p>
          <a:p>
            <a:endParaRPr lang="en-US" altLang="zh-TW" dirty="0" smtClean="0">
              <a:latin typeface="新細明體"/>
              <a:ea typeface="新細明體"/>
            </a:endParaRPr>
          </a:p>
          <a:p>
            <a:pPr marL="82296" indent="0">
              <a:buNone/>
            </a:pPr>
            <a:endParaRPr lang="en-US" altLang="zh-TW" sz="4000" dirty="0" smtClean="0">
              <a:solidFill>
                <a:srgbClr val="FF0000"/>
              </a:solidFill>
            </a:endParaRPr>
          </a:p>
          <a:p>
            <a:endParaRPr lang="zh-TW" altLang="en-US" sz="4000" dirty="0"/>
          </a:p>
        </p:txBody>
      </p:sp>
    </p:spTree>
    <p:extLst>
      <p:ext uri="{BB962C8B-B14F-4D97-AF65-F5344CB8AC3E}">
        <p14:creationId xmlns:p14="http://schemas.microsoft.com/office/powerpoint/2010/main" val="40047682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725470"/>
          </a:xfrm>
        </p:spPr>
        <p:txBody>
          <a:bodyPr>
            <a:noAutofit/>
          </a:bodyPr>
          <a:lstStyle/>
          <a:p>
            <a:r>
              <a:rPr lang="en-US" sz="2800" b="1" dirty="0" smtClean="0"/>
              <a:t>107</a:t>
            </a:r>
            <a:r>
              <a:rPr lang="zh-TW" altLang="en-US" sz="2800" b="1" dirty="0" smtClean="0"/>
              <a:t>學年度教育部政策及計畫其他配合事項彙整表</a:t>
            </a:r>
            <a:r>
              <a:rPr lang="en-US" altLang="zh-TW" sz="2800" b="1" dirty="0" smtClean="0"/>
              <a:t>(</a:t>
            </a:r>
            <a:r>
              <a:rPr lang="zh-TW" altLang="en-US" sz="2800" b="1" dirty="0" smtClean="0"/>
              <a:t>節錄</a:t>
            </a:r>
            <a:r>
              <a:rPr lang="en-US" altLang="zh-TW" sz="2800" b="1" dirty="0" smtClean="0"/>
              <a:t>)</a:t>
            </a:r>
            <a:endParaRPr lang="zh-TW" altLang="en-US" sz="2800" b="1"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graphicFrame>
        <p:nvGraphicFramePr>
          <p:cNvPr id="8" name="內容版面配置區 7"/>
          <p:cNvGraphicFramePr>
            <a:graphicFrameLocks noGrp="1"/>
          </p:cNvGraphicFramePr>
          <p:nvPr>
            <p:ph idx="1"/>
            <p:extLst>
              <p:ext uri="{D42A27DB-BD31-4B8C-83A1-F6EECF244321}">
                <p14:modId xmlns:p14="http://schemas.microsoft.com/office/powerpoint/2010/main" val="2828380560"/>
              </p:ext>
            </p:extLst>
          </p:nvPr>
        </p:nvGraphicFramePr>
        <p:xfrm>
          <a:off x="214282" y="908720"/>
          <a:ext cx="8643998" cy="5486400"/>
        </p:xfrm>
        <a:graphic>
          <a:graphicData uri="http://schemas.openxmlformats.org/drawingml/2006/table">
            <a:tbl>
              <a:tblPr/>
              <a:tblGrid>
                <a:gridCol w="714380"/>
                <a:gridCol w="1143008"/>
                <a:gridCol w="6786610"/>
              </a:tblGrid>
              <a:tr h="5328592">
                <a:tc>
                  <a:txBody>
                    <a:bodyPr/>
                    <a:lstStyle/>
                    <a:p>
                      <a:pPr marL="0" indent="0" algn="l">
                        <a:spcAft>
                          <a:spcPts val="0"/>
                        </a:spcAft>
                      </a:pPr>
                      <a:r>
                        <a:rPr lang="zh-TW" sz="2400" b="1" u="none" kern="100" dirty="0" smtClean="0">
                          <a:latin typeface="Times New Roman"/>
                          <a:ea typeface="標楷體"/>
                          <a:cs typeface="Times New Roman"/>
                        </a:rPr>
                        <a:t>二</a:t>
                      </a:r>
                      <a:r>
                        <a:rPr lang="zh-TW" altLang="en-US" sz="2400" b="1" u="none" kern="100" dirty="0" smtClean="0">
                          <a:latin typeface="Times New Roman"/>
                          <a:ea typeface="標楷體"/>
                          <a:cs typeface="Times New Roman"/>
                        </a:rPr>
                        <a:t>、</a:t>
                      </a:r>
                      <a:r>
                        <a:rPr lang="zh-TW" sz="2400" b="1" u="none" kern="100" dirty="0" smtClean="0">
                          <a:latin typeface="Times New Roman"/>
                          <a:ea typeface="標楷體"/>
                          <a:cs typeface="Times New Roman"/>
                        </a:rPr>
                        <a:t>提升教師教學與課程品質</a:t>
                      </a:r>
                      <a:endParaRPr lang="zh-TW" sz="2400" u="none" kern="100" dirty="0">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88900" indent="0" algn="l">
                        <a:spcAft>
                          <a:spcPts val="0"/>
                        </a:spcAft>
                      </a:pPr>
                      <a:r>
                        <a:rPr lang="en-US" sz="2400" u="none" kern="0" dirty="0" smtClean="0">
                          <a:solidFill>
                            <a:srgbClr val="C00000"/>
                          </a:solidFill>
                          <a:latin typeface="Times New Roman"/>
                          <a:ea typeface="標楷體"/>
                          <a:cs typeface="Times New Roman"/>
                        </a:rPr>
                        <a:t>(</a:t>
                      </a:r>
                      <a:r>
                        <a:rPr lang="zh-TW" sz="2400" u="none" kern="0" dirty="0" smtClean="0">
                          <a:solidFill>
                            <a:srgbClr val="C00000"/>
                          </a:solidFill>
                          <a:latin typeface="Times New Roman"/>
                          <a:ea typeface="標楷體"/>
                          <a:cs typeface="Times New Roman"/>
                        </a:rPr>
                        <a:t>二</a:t>
                      </a:r>
                      <a:r>
                        <a:rPr lang="en-US" sz="2400" u="none" kern="0" dirty="0" smtClean="0">
                          <a:solidFill>
                            <a:srgbClr val="C00000"/>
                          </a:solidFill>
                          <a:latin typeface="Times New Roman"/>
                          <a:ea typeface="標楷體"/>
                          <a:cs typeface="Times New Roman"/>
                        </a:rPr>
                        <a:t>)</a:t>
                      </a:r>
                    </a:p>
                    <a:p>
                      <a:pPr marL="88900" indent="0" algn="l">
                        <a:spcAft>
                          <a:spcPts val="0"/>
                        </a:spcAft>
                      </a:pPr>
                      <a:r>
                        <a:rPr lang="zh-TW" sz="2400" u="none" kern="0" dirty="0" smtClean="0">
                          <a:solidFill>
                            <a:srgbClr val="C00000"/>
                          </a:solidFill>
                          <a:latin typeface="Times New Roman"/>
                          <a:ea typeface="標楷體"/>
                          <a:cs typeface="Times New Roman"/>
                        </a:rPr>
                        <a:t>強化教師共同備課、觀課、議課之運作，協助校長及教師辦理</a:t>
                      </a:r>
                      <a:r>
                        <a:rPr lang="zh-TW" sz="2400" u="sng" kern="0" dirty="0" smtClean="0">
                          <a:solidFill>
                            <a:srgbClr val="C00000"/>
                          </a:solidFill>
                          <a:latin typeface="Times New Roman"/>
                          <a:ea typeface="標楷體"/>
                          <a:cs typeface="Times New Roman"/>
                        </a:rPr>
                        <a:t>公開授課與專業回饋</a:t>
                      </a:r>
                      <a:r>
                        <a:rPr lang="zh-TW" sz="2400" u="none" kern="0" dirty="0" smtClean="0">
                          <a:solidFill>
                            <a:srgbClr val="C00000"/>
                          </a:solidFill>
                          <a:latin typeface="Times New Roman"/>
                          <a:ea typeface="標楷體"/>
                          <a:cs typeface="Times New Roman"/>
                        </a:rPr>
                        <a:t>之專業成長</a:t>
                      </a:r>
                      <a:endParaRPr lang="zh-TW" sz="2400" u="none" kern="100" dirty="0">
                        <a:solidFill>
                          <a:srgbClr val="C00000"/>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0" indent="-361950">
                        <a:spcAft>
                          <a:spcPts val="0"/>
                        </a:spcAft>
                      </a:pPr>
                      <a:r>
                        <a:rPr lang="en-US" sz="2800" b="0" u="none" kern="0" dirty="0" smtClean="0">
                          <a:solidFill>
                            <a:srgbClr val="C00000"/>
                          </a:solidFill>
                          <a:latin typeface="標楷體"/>
                          <a:ea typeface="新細明體"/>
                          <a:cs typeface="Times New Roman"/>
                        </a:rPr>
                        <a:t>3</a:t>
                      </a:r>
                      <a:r>
                        <a:rPr lang="en-US" sz="2800" b="0" u="none" kern="0" dirty="0">
                          <a:solidFill>
                            <a:srgbClr val="C00000"/>
                          </a:solidFill>
                          <a:latin typeface="標楷體"/>
                          <a:ea typeface="新細明體"/>
                          <a:cs typeface="Times New Roman"/>
                        </a:rPr>
                        <a:t>.</a:t>
                      </a:r>
                      <a:r>
                        <a:rPr lang="zh-TW" sz="2800" b="0" u="sng" kern="0" dirty="0">
                          <a:solidFill>
                            <a:srgbClr val="C00000"/>
                          </a:solidFill>
                          <a:latin typeface="Calibri"/>
                          <a:ea typeface="標楷體"/>
                          <a:cs typeface="Times New Roman"/>
                        </a:rPr>
                        <a:t>地方政府應推薦或自行培訓支持教師專業發展各類專業人才</a:t>
                      </a:r>
                      <a:endParaRPr lang="zh-TW" sz="2800" b="0" u="sng" kern="100" dirty="0">
                        <a:solidFill>
                          <a:srgbClr val="C00000"/>
                        </a:solidFill>
                        <a:latin typeface="Calibri"/>
                        <a:ea typeface="新細明體"/>
                        <a:cs typeface="Times New Roman"/>
                      </a:endParaRPr>
                    </a:p>
                    <a:p>
                      <a:pPr marL="355600" indent="-266700" algn="just">
                        <a:spcAft>
                          <a:spcPts val="0"/>
                        </a:spcAft>
                      </a:pPr>
                      <a:r>
                        <a:rPr lang="en-US" sz="2200" b="0" u="none" kern="0" dirty="0">
                          <a:solidFill>
                            <a:schemeClr val="tx1"/>
                          </a:solidFill>
                          <a:latin typeface="+mn-lt"/>
                          <a:ea typeface="新細明體"/>
                          <a:cs typeface="Times New Roman"/>
                        </a:rPr>
                        <a:t>(1)</a:t>
                      </a:r>
                      <a:r>
                        <a:rPr lang="zh-TW" sz="2200" b="0" u="none" kern="0" dirty="0">
                          <a:solidFill>
                            <a:schemeClr val="tx1"/>
                          </a:solidFill>
                          <a:latin typeface="+mn-lt"/>
                          <a:ea typeface="標楷體"/>
                          <a:cs typeface="Times New Roman"/>
                        </a:rPr>
                        <a:t>地方政府應推薦國教輔導團教師參與本部辦理之初階、進階、領導人培訓，增能其具備課程與教學領導、教學輔導與創新，及資源運用等專業素養。</a:t>
                      </a:r>
                      <a:endParaRPr lang="zh-TW" sz="2200" b="0" u="none" kern="100" dirty="0">
                        <a:solidFill>
                          <a:schemeClr val="tx1"/>
                        </a:solidFill>
                        <a:latin typeface="+mn-lt"/>
                        <a:ea typeface="新細明體"/>
                        <a:cs typeface="Times New Roman"/>
                      </a:endParaRPr>
                    </a:p>
                    <a:p>
                      <a:pPr marL="355600" indent="-266700" algn="just">
                        <a:spcAft>
                          <a:spcPts val="0"/>
                        </a:spcAft>
                      </a:pPr>
                      <a:r>
                        <a:rPr lang="en-US" sz="2200" b="0" u="none" kern="0" dirty="0">
                          <a:solidFill>
                            <a:schemeClr val="tx1"/>
                          </a:solidFill>
                          <a:latin typeface="+mn-lt"/>
                          <a:ea typeface="新細明體"/>
                          <a:cs typeface="Times New Roman"/>
                        </a:rPr>
                        <a:t>(2)</a:t>
                      </a:r>
                      <a:r>
                        <a:rPr lang="zh-TW" sz="2200" b="0" u="none" kern="0" dirty="0">
                          <a:solidFill>
                            <a:schemeClr val="tx1"/>
                          </a:solidFill>
                          <a:latin typeface="+mn-lt"/>
                          <a:ea typeface="標楷體"/>
                          <a:cs typeface="Times New Roman"/>
                        </a:rPr>
                        <a:t>地方政府應辦理教學輔導體系之初階、進階、教學輔導教師專業培訓，初階具備教學觀察（備課、觀課、議課）基本概念；進階具備教學觀察實施知能，發揮教學診斷功能；教學輔導教師具備教學觀察、輔導教學改進知能。</a:t>
                      </a:r>
                      <a:endParaRPr lang="zh-TW" sz="2200" b="0" u="none" kern="100" dirty="0">
                        <a:solidFill>
                          <a:schemeClr val="tx1"/>
                        </a:solidFill>
                        <a:latin typeface="+mn-lt"/>
                        <a:ea typeface="新細明體"/>
                        <a:cs typeface="Times New Roman"/>
                      </a:endParaRPr>
                    </a:p>
                    <a:p>
                      <a:pPr marL="355600" indent="-266700" algn="just">
                        <a:spcAft>
                          <a:spcPts val="0"/>
                        </a:spcAft>
                      </a:pPr>
                      <a:r>
                        <a:rPr lang="en-US" sz="2200" b="0" u="none" kern="0" dirty="0">
                          <a:solidFill>
                            <a:schemeClr val="tx1"/>
                          </a:solidFill>
                          <a:latin typeface="+mn-lt"/>
                          <a:ea typeface="新細明體"/>
                          <a:cs typeface="Times New Roman"/>
                        </a:rPr>
                        <a:t>(3)</a:t>
                      </a:r>
                      <a:r>
                        <a:rPr lang="zh-TW" sz="2200" b="0" u="none" kern="0" dirty="0">
                          <a:solidFill>
                            <a:schemeClr val="tx1"/>
                          </a:solidFill>
                          <a:latin typeface="+mn-lt"/>
                          <a:ea typeface="標楷體"/>
                          <a:cs typeface="Times New Roman"/>
                        </a:rPr>
                        <a:t>強化專業學習社群領導人運作社群之專業知能。</a:t>
                      </a:r>
                      <a:endParaRPr lang="zh-TW" sz="2200" b="0" u="none" kern="100" dirty="0">
                        <a:solidFill>
                          <a:schemeClr val="tx1"/>
                        </a:solidFill>
                        <a:latin typeface="+mn-lt"/>
                        <a:ea typeface="新細明體"/>
                        <a:cs typeface="Times New Roman"/>
                      </a:endParaRPr>
                    </a:p>
                    <a:p>
                      <a:pPr marL="355600" indent="-266700" algn="just">
                        <a:spcAft>
                          <a:spcPts val="0"/>
                        </a:spcAft>
                      </a:pPr>
                      <a:r>
                        <a:rPr lang="en-US" sz="2200" b="0" u="none" kern="0" dirty="0">
                          <a:solidFill>
                            <a:schemeClr val="tx1"/>
                          </a:solidFill>
                          <a:latin typeface="+mn-lt"/>
                          <a:ea typeface="新細明體"/>
                          <a:cs typeface="Times New Roman"/>
                        </a:rPr>
                        <a:t>(4)</a:t>
                      </a:r>
                      <a:r>
                        <a:rPr lang="zh-TW" sz="2200" b="0" u="none" kern="0" dirty="0">
                          <a:solidFill>
                            <a:schemeClr val="tx1"/>
                          </a:solidFill>
                          <a:latin typeface="+mn-lt"/>
                          <a:ea typeface="標楷體"/>
                          <a:cs typeface="Times New Roman"/>
                        </a:rPr>
                        <a:t>其他</a:t>
                      </a:r>
                      <a:endParaRPr lang="zh-TW" sz="2200" b="0" u="none" kern="100" dirty="0">
                        <a:solidFill>
                          <a:schemeClr val="tx1"/>
                        </a:solidFill>
                        <a:latin typeface="+mn-lt"/>
                        <a:ea typeface="新細明體"/>
                        <a:cs typeface="Times New Roman"/>
                      </a:endParaRPr>
                    </a:p>
                    <a:p>
                      <a:pPr marL="266700" indent="-177800">
                        <a:spcAft>
                          <a:spcPts val="0"/>
                        </a:spcAft>
                      </a:pPr>
                      <a:r>
                        <a:rPr lang="en-US" sz="2800" b="0" u="none" kern="0" dirty="0">
                          <a:solidFill>
                            <a:srgbClr val="C00000"/>
                          </a:solidFill>
                          <a:latin typeface="標楷體"/>
                          <a:ea typeface="新細明體"/>
                          <a:cs typeface="Times New Roman"/>
                        </a:rPr>
                        <a:t>4.</a:t>
                      </a:r>
                      <a:r>
                        <a:rPr lang="zh-TW" sz="2800" b="0" u="sng" kern="0" dirty="0">
                          <a:solidFill>
                            <a:srgbClr val="C00000"/>
                          </a:solidFill>
                          <a:latin typeface="Calibri"/>
                          <a:ea typeface="標楷體"/>
                          <a:cs typeface="Times New Roman"/>
                        </a:rPr>
                        <a:t>地方政府應整體性規劃並妥善運用前述教師專業發展各類之專業人才，協助學校進行公開授課與專業回饋。</a:t>
                      </a:r>
                      <a:endParaRPr lang="zh-TW" sz="2800" b="0" u="sng" kern="100" dirty="0">
                        <a:solidFill>
                          <a:srgbClr val="C00000"/>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725470"/>
          </a:xfrm>
        </p:spPr>
        <p:txBody>
          <a:bodyPr>
            <a:noAutofit/>
          </a:bodyPr>
          <a:lstStyle/>
          <a:p>
            <a:r>
              <a:rPr lang="en-US" sz="2800" b="1" dirty="0" smtClean="0"/>
              <a:t>107</a:t>
            </a:r>
            <a:r>
              <a:rPr lang="zh-TW" altLang="en-US" sz="2800" b="1" dirty="0" smtClean="0"/>
              <a:t>學年度教育部政策及計畫其他配合事項彙整表</a:t>
            </a:r>
            <a:r>
              <a:rPr lang="en-US" altLang="zh-TW" sz="2800" b="1" dirty="0" smtClean="0"/>
              <a:t>(</a:t>
            </a:r>
            <a:r>
              <a:rPr lang="zh-TW" altLang="en-US" sz="2800" b="1" dirty="0" smtClean="0"/>
              <a:t>節錄</a:t>
            </a:r>
            <a:r>
              <a:rPr lang="en-US" altLang="zh-TW" sz="2800" b="1" dirty="0" smtClean="0"/>
              <a:t>)</a:t>
            </a:r>
            <a:endParaRPr lang="zh-TW" altLang="en-US" sz="2800" b="1"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graphicFrame>
        <p:nvGraphicFramePr>
          <p:cNvPr id="8" name="內容版面配置區 7"/>
          <p:cNvGraphicFramePr>
            <a:graphicFrameLocks noGrp="1"/>
          </p:cNvGraphicFramePr>
          <p:nvPr>
            <p:ph idx="1"/>
          </p:nvPr>
        </p:nvGraphicFramePr>
        <p:xfrm>
          <a:off x="285721" y="1071546"/>
          <a:ext cx="8572558" cy="4883087"/>
        </p:xfrm>
        <a:graphic>
          <a:graphicData uri="http://schemas.openxmlformats.org/drawingml/2006/table">
            <a:tbl>
              <a:tblPr/>
              <a:tblGrid>
                <a:gridCol w="642941"/>
                <a:gridCol w="1571636"/>
                <a:gridCol w="5845094"/>
                <a:gridCol w="512887"/>
              </a:tblGrid>
              <a:tr h="1928826">
                <a:tc rowSpan="5">
                  <a:txBody>
                    <a:bodyPr/>
                    <a:lstStyle/>
                    <a:p>
                      <a:pPr marL="0" indent="0" algn="just">
                        <a:spcAft>
                          <a:spcPts val="0"/>
                        </a:spcAft>
                      </a:pPr>
                      <a:r>
                        <a:rPr lang="zh-TW" sz="2400" b="1" u="none" kern="100" dirty="0">
                          <a:latin typeface="Times New Roman"/>
                          <a:ea typeface="標楷體"/>
                          <a:cs typeface="Times New Roman"/>
                        </a:rPr>
                        <a:t>二、提升教師教學與課程品質</a:t>
                      </a:r>
                      <a:endParaRPr lang="zh-TW" sz="2400" u="none" kern="100" dirty="0">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88900" indent="0" algn="l">
                        <a:spcAft>
                          <a:spcPts val="0"/>
                        </a:spcAft>
                      </a:pPr>
                      <a:r>
                        <a:rPr lang="en-US" sz="2400" u="none" kern="100" dirty="0">
                          <a:solidFill>
                            <a:srgbClr val="C00000"/>
                          </a:solidFill>
                          <a:latin typeface="Times New Roman"/>
                          <a:ea typeface="標楷體"/>
                          <a:cs typeface="Times New Roman"/>
                        </a:rPr>
                        <a:t>(</a:t>
                      </a:r>
                      <a:r>
                        <a:rPr lang="zh-TW" sz="2400" u="none" kern="100" dirty="0">
                          <a:solidFill>
                            <a:srgbClr val="C00000"/>
                          </a:solidFill>
                          <a:latin typeface="Times New Roman"/>
                          <a:ea typeface="標楷體"/>
                          <a:cs typeface="Times New Roman"/>
                        </a:rPr>
                        <a:t>三</a:t>
                      </a:r>
                      <a:r>
                        <a:rPr lang="en-US" sz="2400" u="none" kern="100" dirty="0" smtClean="0">
                          <a:solidFill>
                            <a:srgbClr val="C00000"/>
                          </a:solidFill>
                          <a:latin typeface="Times New Roman"/>
                          <a:ea typeface="標楷體"/>
                          <a:cs typeface="Times New Roman"/>
                        </a:rPr>
                        <a:t>)</a:t>
                      </a:r>
                    </a:p>
                    <a:p>
                      <a:pPr marL="88900" indent="0" algn="l">
                        <a:spcAft>
                          <a:spcPts val="0"/>
                        </a:spcAft>
                      </a:pPr>
                      <a:r>
                        <a:rPr lang="zh-TW" sz="2400" u="none" kern="100" dirty="0" smtClean="0">
                          <a:solidFill>
                            <a:srgbClr val="C00000"/>
                          </a:solidFill>
                          <a:latin typeface="Times New Roman"/>
                          <a:ea typeface="標楷體"/>
                          <a:cs typeface="Times New Roman"/>
                        </a:rPr>
                        <a:t>提升</a:t>
                      </a:r>
                      <a:r>
                        <a:rPr lang="zh-TW" sz="2400" u="none" kern="100" dirty="0">
                          <a:solidFill>
                            <a:srgbClr val="C00000"/>
                          </a:solidFill>
                          <a:latin typeface="Times New Roman"/>
                          <a:ea typeface="標楷體"/>
                          <a:cs typeface="Times New Roman"/>
                        </a:rPr>
                        <a:t>教師素養教學與評量之能力</a:t>
                      </a:r>
                      <a:endParaRPr lang="zh-TW" sz="2400" u="none" kern="100" dirty="0">
                        <a:solidFill>
                          <a:srgbClr val="C00000"/>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0" indent="-177800" algn="just">
                        <a:spcBef>
                          <a:spcPts val="600"/>
                        </a:spcBef>
                        <a:spcAft>
                          <a:spcPts val="0"/>
                        </a:spcAft>
                      </a:pPr>
                      <a:r>
                        <a:rPr lang="en-US" sz="2400" b="0" u="none" kern="100" dirty="0">
                          <a:solidFill>
                            <a:schemeClr val="tx1"/>
                          </a:solidFill>
                          <a:latin typeface="Times New Roman"/>
                          <a:ea typeface="標楷體"/>
                          <a:cs typeface="Times New Roman"/>
                        </a:rPr>
                        <a:t>1.</a:t>
                      </a:r>
                      <a:r>
                        <a:rPr lang="zh-TW" sz="2400" b="0" u="none" kern="100" dirty="0">
                          <a:solidFill>
                            <a:schemeClr val="tx1"/>
                          </a:solidFill>
                          <a:latin typeface="Times New Roman"/>
                          <a:ea typeface="標楷體"/>
                          <a:cs typeface="Times New Roman"/>
                        </a:rPr>
                        <a:t>辦理「素養導向教學與評量」主題之增能</a:t>
                      </a:r>
                      <a:r>
                        <a:rPr lang="zh-TW" sz="2400" b="0" u="none" kern="100" dirty="0" smtClean="0">
                          <a:solidFill>
                            <a:schemeClr val="tx1"/>
                          </a:solidFill>
                          <a:latin typeface="Times New Roman"/>
                          <a:ea typeface="標楷體"/>
                          <a:cs typeface="Times New Roman"/>
                        </a:rPr>
                        <a:t>活動</a:t>
                      </a:r>
                      <a:endParaRPr lang="zh-TW" sz="2400" b="0" u="none" kern="100" dirty="0">
                        <a:solidFill>
                          <a:schemeClr val="tx1"/>
                        </a:solidFill>
                        <a:latin typeface="Calibri"/>
                        <a:ea typeface="新細明體"/>
                        <a:cs typeface="Times New Roman"/>
                      </a:endParaRPr>
                    </a:p>
                    <a:p>
                      <a:pPr marL="266700" indent="-177800" algn="just">
                        <a:spcAft>
                          <a:spcPts val="0"/>
                        </a:spcAft>
                      </a:pPr>
                      <a:r>
                        <a:rPr lang="en-US" sz="2400" b="0" u="none" kern="100" dirty="0">
                          <a:solidFill>
                            <a:schemeClr val="tx1"/>
                          </a:solidFill>
                          <a:latin typeface="Times New Roman"/>
                          <a:ea typeface="標楷體"/>
                          <a:cs typeface="Times New Roman"/>
                        </a:rPr>
                        <a:t>2.</a:t>
                      </a:r>
                      <a:r>
                        <a:rPr lang="zh-TW" sz="2400" b="0" u="none" kern="100" dirty="0">
                          <a:solidFill>
                            <a:schemeClr val="tx1"/>
                          </a:solidFill>
                          <a:latin typeface="Times New Roman"/>
                          <a:ea typeface="標楷體"/>
                          <a:cs typeface="Times New Roman"/>
                        </a:rPr>
                        <a:t>增能課程與教學領導人具備「素養導向教學與評量」之領導</a:t>
                      </a:r>
                      <a:r>
                        <a:rPr lang="zh-TW" sz="2400" b="0" u="none" kern="100" dirty="0" smtClean="0">
                          <a:solidFill>
                            <a:schemeClr val="tx1"/>
                          </a:solidFill>
                          <a:latin typeface="Times New Roman"/>
                          <a:ea typeface="標楷體"/>
                          <a:cs typeface="Times New Roman"/>
                        </a:rPr>
                        <a:t>力</a:t>
                      </a:r>
                      <a:endParaRPr lang="zh-TW" sz="2400" b="0" u="none" kern="100" dirty="0">
                        <a:solidFill>
                          <a:schemeClr val="tx1"/>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zh-TW" sz="2400" u="none" kern="100" dirty="0">
                          <a:latin typeface="Times New Roman"/>
                          <a:ea typeface="標楷體"/>
                          <a:cs typeface="Times New Roman"/>
                        </a:rPr>
                        <a:t>國教署</a:t>
                      </a:r>
                      <a:endParaRPr lang="zh-TW" sz="2400" u="none" kern="100" dirty="0">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8299">
                <a:tc vMerge="1">
                  <a:txBody>
                    <a:bodyPr/>
                    <a:lstStyle/>
                    <a:p>
                      <a:endParaRPr lang="zh-TW" altLang="en-US"/>
                    </a:p>
                  </a:txBody>
                  <a:tcPr/>
                </a:tc>
                <a:tc rowSpan="4">
                  <a:txBody>
                    <a:bodyPr/>
                    <a:lstStyle/>
                    <a:p>
                      <a:pPr marL="88900" indent="0" algn="l">
                        <a:spcAft>
                          <a:spcPts val="0"/>
                        </a:spcAft>
                      </a:pPr>
                      <a:r>
                        <a:rPr lang="en-US" sz="2400" u="none" kern="0" dirty="0">
                          <a:solidFill>
                            <a:schemeClr val="tx1"/>
                          </a:solidFill>
                          <a:latin typeface="Times New Roman"/>
                          <a:ea typeface="標楷體"/>
                          <a:cs typeface="Times New Roman"/>
                        </a:rPr>
                        <a:t>(</a:t>
                      </a:r>
                      <a:r>
                        <a:rPr lang="zh-TW" sz="2400" u="none" kern="0" dirty="0">
                          <a:solidFill>
                            <a:schemeClr val="tx1"/>
                          </a:solidFill>
                          <a:latin typeface="Times New Roman"/>
                          <a:ea typeface="標楷體"/>
                          <a:cs typeface="Times New Roman"/>
                        </a:rPr>
                        <a:t>四</a:t>
                      </a:r>
                      <a:r>
                        <a:rPr lang="en-US" sz="2400" u="none" kern="0" dirty="0" smtClean="0">
                          <a:solidFill>
                            <a:schemeClr val="tx1"/>
                          </a:solidFill>
                          <a:latin typeface="Times New Roman"/>
                          <a:ea typeface="標楷體"/>
                          <a:cs typeface="Times New Roman"/>
                        </a:rPr>
                        <a:t>)</a:t>
                      </a:r>
                    </a:p>
                    <a:p>
                      <a:pPr marL="88900" indent="0" algn="l">
                        <a:spcAft>
                          <a:spcPts val="0"/>
                        </a:spcAft>
                      </a:pPr>
                      <a:r>
                        <a:rPr lang="zh-TW" sz="2400" u="none" kern="0" dirty="0" smtClean="0">
                          <a:solidFill>
                            <a:schemeClr val="tx1"/>
                          </a:solidFill>
                          <a:latin typeface="Times New Roman"/>
                          <a:ea typeface="標楷體"/>
                          <a:cs typeface="Times New Roman"/>
                        </a:rPr>
                        <a:t>針對</a:t>
                      </a:r>
                      <a:r>
                        <a:rPr lang="zh-TW" sz="2400" u="none" kern="0" dirty="0">
                          <a:latin typeface="Times New Roman"/>
                          <a:ea typeface="標楷體"/>
                          <a:cs typeface="Times New Roman"/>
                        </a:rPr>
                        <a:t>授課教師辦理相關增能研習及提出解決方案</a:t>
                      </a:r>
                      <a:endParaRPr lang="zh-TW" sz="2400" u="none" kern="100" dirty="0">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8900" indent="0">
                        <a:spcAft>
                          <a:spcPts val="0"/>
                        </a:spcAft>
                      </a:pPr>
                      <a:r>
                        <a:rPr lang="en-US" sz="2400" b="0" u="none" kern="0" dirty="0">
                          <a:solidFill>
                            <a:schemeClr val="tx1"/>
                          </a:solidFill>
                          <a:latin typeface="Times New Roman"/>
                          <a:ea typeface="標楷體"/>
                          <a:cs typeface="Times New Roman"/>
                        </a:rPr>
                        <a:t>1.</a:t>
                      </a:r>
                      <a:r>
                        <a:rPr lang="zh-TW" sz="2400" b="0" u="none" kern="0" dirty="0">
                          <a:solidFill>
                            <a:schemeClr val="tx1"/>
                          </a:solidFill>
                          <a:latin typeface="Times New Roman"/>
                          <a:ea typeface="標楷體"/>
                          <a:cs typeface="Times New Roman"/>
                        </a:rPr>
                        <a:t>增能綜合活動授課</a:t>
                      </a:r>
                      <a:r>
                        <a:rPr lang="zh-TW" sz="2400" b="0" u="none" kern="0" dirty="0" smtClean="0">
                          <a:solidFill>
                            <a:schemeClr val="tx1"/>
                          </a:solidFill>
                          <a:latin typeface="Times New Roman"/>
                          <a:ea typeface="標楷體"/>
                          <a:cs typeface="Times New Roman"/>
                        </a:rPr>
                        <a:t>教師</a:t>
                      </a:r>
                      <a:r>
                        <a:rPr lang="en-US" altLang="zh-TW" sz="2400" b="0" u="none" kern="0" dirty="0" smtClean="0">
                          <a:solidFill>
                            <a:schemeClr val="tx1"/>
                          </a:solidFill>
                          <a:latin typeface="Times New Roman"/>
                          <a:ea typeface="標楷體"/>
                          <a:cs typeface="Times New Roman"/>
                        </a:rPr>
                        <a:t>(36</a:t>
                      </a:r>
                      <a:r>
                        <a:rPr lang="zh-TW" altLang="en-US" sz="2400" b="0" u="none" kern="0" dirty="0" smtClean="0">
                          <a:solidFill>
                            <a:schemeClr val="tx1"/>
                          </a:solidFill>
                          <a:latin typeface="Times New Roman"/>
                          <a:ea typeface="標楷體"/>
                          <a:cs typeface="Times New Roman"/>
                        </a:rPr>
                        <a:t>小時關鍵培訓</a:t>
                      </a:r>
                      <a:r>
                        <a:rPr lang="en-US" altLang="zh-TW" sz="2400" b="0" u="none" kern="0" dirty="0" smtClean="0">
                          <a:solidFill>
                            <a:schemeClr val="tx1"/>
                          </a:solidFill>
                          <a:latin typeface="Times New Roman"/>
                          <a:ea typeface="標楷體"/>
                          <a:cs typeface="Times New Roman"/>
                        </a:rPr>
                        <a:t>)</a:t>
                      </a:r>
                      <a:endParaRPr lang="zh-TW" sz="2400" b="0" u="none" kern="100" dirty="0">
                        <a:solidFill>
                          <a:schemeClr val="tx1"/>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indent="0" algn="ctr">
                        <a:spcAft>
                          <a:spcPts val="0"/>
                        </a:spcAft>
                      </a:pPr>
                      <a:r>
                        <a:rPr lang="zh-TW" sz="2400" u="none" kern="100" dirty="0">
                          <a:latin typeface="Times New Roman"/>
                          <a:ea typeface="標楷體"/>
                          <a:cs typeface="Times New Roman"/>
                        </a:rPr>
                        <a:t>國教署</a:t>
                      </a:r>
                      <a:endParaRPr lang="zh-TW" sz="2400" u="none" kern="100" dirty="0">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8299">
                <a:tc vMerge="1">
                  <a:txBody>
                    <a:bodyPr/>
                    <a:lstStyle/>
                    <a:p>
                      <a:endParaRPr lang="zh-TW" altLang="en-US"/>
                    </a:p>
                  </a:txBody>
                  <a:tcPr/>
                </a:tc>
                <a:tc vMerge="1">
                  <a:txBody>
                    <a:bodyPr/>
                    <a:lstStyle/>
                    <a:p>
                      <a:endParaRPr lang="zh-TW" altLang="en-US"/>
                    </a:p>
                  </a:txBody>
                  <a:tcPr/>
                </a:tc>
                <a:tc>
                  <a:txBody>
                    <a:bodyPr/>
                    <a:lstStyle/>
                    <a:p>
                      <a:pPr marL="88900" indent="0">
                        <a:spcAft>
                          <a:spcPts val="0"/>
                        </a:spcAft>
                      </a:pPr>
                      <a:r>
                        <a:rPr lang="en-US" sz="2400" b="0" u="none" kern="0" dirty="0">
                          <a:solidFill>
                            <a:schemeClr val="tx1"/>
                          </a:solidFill>
                          <a:latin typeface="Times New Roman"/>
                          <a:ea typeface="標楷體"/>
                          <a:cs typeface="Times New Roman"/>
                        </a:rPr>
                        <a:t>2.</a:t>
                      </a:r>
                      <a:r>
                        <a:rPr lang="zh-TW" sz="2400" b="0" u="none" kern="0" dirty="0">
                          <a:solidFill>
                            <a:schemeClr val="tx1"/>
                          </a:solidFill>
                          <a:latin typeface="Times New Roman"/>
                          <a:ea typeface="標楷體"/>
                          <a:cs typeface="Times New Roman"/>
                        </a:rPr>
                        <a:t>增能生活課程授課</a:t>
                      </a:r>
                      <a:r>
                        <a:rPr lang="zh-TW" sz="2400" b="0" u="none" kern="0" dirty="0" smtClean="0">
                          <a:solidFill>
                            <a:schemeClr val="tx1"/>
                          </a:solidFill>
                          <a:latin typeface="Times New Roman"/>
                          <a:ea typeface="標楷體"/>
                          <a:cs typeface="Times New Roman"/>
                        </a:rPr>
                        <a:t>教師</a:t>
                      </a:r>
                      <a:r>
                        <a:rPr lang="en-US" altLang="zh-TW" sz="2400" b="0" u="none" kern="0" dirty="0" smtClean="0">
                          <a:solidFill>
                            <a:schemeClr val="tx1"/>
                          </a:solidFill>
                          <a:latin typeface="Times New Roman"/>
                          <a:ea typeface="標楷體"/>
                          <a:cs typeface="Times New Roman"/>
                        </a:rPr>
                        <a:t>(</a:t>
                      </a:r>
                      <a:r>
                        <a:rPr lang="zh-TW" altLang="en-US" sz="2400" b="0" u="none" kern="0" dirty="0" smtClean="0">
                          <a:solidFill>
                            <a:schemeClr val="tx1"/>
                          </a:solidFill>
                          <a:latin typeface="Times New Roman"/>
                          <a:ea typeface="標楷體"/>
                          <a:cs typeface="Times New Roman"/>
                        </a:rPr>
                        <a:t>初任</a:t>
                      </a:r>
                      <a:r>
                        <a:rPr lang="en-US" altLang="zh-TW" sz="2400" b="0" u="none" kern="0" dirty="0" smtClean="0">
                          <a:solidFill>
                            <a:schemeClr val="tx1"/>
                          </a:solidFill>
                          <a:latin typeface="Times New Roman"/>
                          <a:ea typeface="標楷體"/>
                          <a:cs typeface="Times New Roman"/>
                        </a:rPr>
                        <a:t>)</a:t>
                      </a:r>
                      <a:endParaRPr lang="zh-TW" sz="2400" b="0" u="none" kern="100" dirty="0">
                        <a:solidFill>
                          <a:schemeClr val="tx1"/>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r>
              <a:tr h="660790">
                <a:tc vMerge="1">
                  <a:txBody>
                    <a:bodyPr/>
                    <a:lstStyle/>
                    <a:p>
                      <a:endParaRPr lang="zh-TW" altLang="en-US"/>
                    </a:p>
                  </a:txBody>
                  <a:tcPr/>
                </a:tc>
                <a:tc vMerge="1">
                  <a:txBody>
                    <a:bodyPr/>
                    <a:lstStyle/>
                    <a:p>
                      <a:endParaRPr lang="zh-TW" altLang="en-US"/>
                    </a:p>
                  </a:txBody>
                  <a:tcPr/>
                </a:tc>
                <a:tc>
                  <a:txBody>
                    <a:bodyPr/>
                    <a:lstStyle/>
                    <a:p>
                      <a:pPr marL="0" indent="0" algn="just">
                        <a:spcAft>
                          <a:spcPts val="0"/>
                        </a:spcAft>
                      </a:pPr>
                      <a:r>
                        <a:rPr lang="en-US" sz="2400" b="0" u="none" kern="0" dirty="0">
                          <a:solidFill>
                            <a:schemeClr val="tx1"/>
                          </a:solidFill>
                          <a:latin typeface="Times New Roman"/>
                          <a:ea typeface="標楷體"/>
                          <a:cs typeface="Times New Roman"/>
                        </a:rPr>
                        <a:t>3.</a:t>
                      </a:r>
                      <a:r>
                        <a:rPr lang="zh-TW" sz="2400" b="0" u="none" kern="0" dirty="0">
                          <a:solidFill>
                            <a:schemeClr val="tx1"/>
                          </a:solidFill>
                          <a:latin typeface="Times New Roman"/>
                          <a:ea typeface="標楷體"/>
                          <a:cs typeface="Times New Roman"/>
                        </a:rPr>
                        <a:t>增能國中健康教育非專長授課</a:t>
                      </a:r>
                      <a:r>
                        <a:rPr lang="zh-TW" sz="2400" b="0" u="none" kern="0" dirty="0" smtClean="0">
                          <a:solidFill>
                            <a:schemeClr val="tx1"/>
                          </a:solidFill>
                          <a:latin typeface="Times New Roman"/>
                          <a:ea typeface="標楷體"/>
                          <a:cs typeface="Times New Roman"/>
                        </a:rPr>
                        <a:t>教師</a:t>
                      </a:r>
                      <a:endParaRPr lang="zh-TW" sz="2400" b="0" u="none" kern="100" dirty="0">
                        <a:solidFill>
                          <a:schemeClr val="tx1"/>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r>
              <a:tr h="1096873">
                <a:tc vMerge="1">
                  <a:txBody>
                    <a:bodyPr/>
                    <a:lstStyle/>
                    <a:p>
                      <a:endParaRPr lang="zh-TW" altLang="en-US"/>
                    </a:p>
                  </a:txBody>
                  <a:tcPr/>
                </a:tc>
                <a:tc vMerge="1">
                  <a:txBody>
                    <a:bodyPr/>
                    <a:lstStyle/>
                    <a:p>
                      <a:endParaRPr lang="zh-TW" altLang="en-US"/>
                    </a:p>
                  </a:txBody>
                  <a:tcPr/>
                </a:tc>
                <a:tc>
                  <a:txBody>
                    <a:bodyPr/>
                    <a:lstStyle/>
                    <a:p>
                      <a:pPr marL="0" indent="0" algn="just">
                        <a:spcAft>
                          <a:spcPts val="0"/>
                        </a:spcAft>
                      </a:pPr>
                      <a:r>
                        <a:rPr lang="en-US" sz="2400" b="0" u="none" kern="0" dirty="0">
                          <a:solidFill>
                            <a:schemeClr val="tx1"/>
                          </a:solidFill>
                          <a:latin typeface="Times New Roman"/>
                          <a:ea typeface="標楷體"/>
                          <a:cs typeface="Times New Roman"/>
                        </a:rPr>
                        <a:t>4.</a:t>
                      </a:r>
                      <a:r>
                        <a:rPr lang="zh-TW" sz="2400" b="0" u="none" kern="0" dirty="0">
                          <a:solidFill>
                            <a:schemeClr val="tx1"/>
                          </a:solidFill>
                          <a:latin typeface="Times New Roman"/>
                          <a:ea typeface="標楷體"/>
                          <a:cs typeface="Times New Roman"/>
                        </a:rPr>
                        <a:t>地方政府之各學習領域輔導小組研發未具該專長教師之增能課程並推動</a:t>
                      </a:r>
                      <a:r>
                        <a:rPr lang="zh-TW" sz="2400" b="0" u="none" kern="0" dirty="0" smtClean="0">
                          <a:solidFill>
                            <a:schemeClr val="tx1"/>
                          </a:solidFill>
                          <a:latin typeface="Times New Roman"/>
                          <a:ea typeface="標楷體"/>
                          <a:cs typeface="Times New Roman"/>
                        </a:rPr>
                        <a:t>辦理</a:t>
                      </a:r>
                      <a:endParaRPr lang="zh-TW" sz="2400" b="0" u="none" kern="100" dirty="0">
                        <a:solidFill>
                          <a:schemeClr val="tx1"/>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r>
            </a:tbl>
          </a:graphicData>
        </a:graphic>
      </p:graphicFrame>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14290"/>
            <a:ext cx="9144000" cy="582594"/>
          </a:xfrm>
        </p:spPr>
        <p:txBody>
          <a:bodyPr>
            <a:noAutofit/>
          </a:bodyPr>
          <a:lstStyle/>
          <a:p>
            <a:r>
              <a:rPr lang="en-US" sz="2800" b="1" dirty="0" smtClean="0"/>
              <a:t>107</a:t>
            </a:r>
            <a:r>
              <a:rPr lang="zh-TW" altLang="en-US" sz="2800" b="1" dirty="0" smtClean="0"/>
              <a:t>學年度教育部政策及計畫其他配合事項彙整表</a:t>
            </a:r>
            <a:r>
              <a:rPr lang="en-US" altLang="zh-TW" sz="2800" b="1" dirty="0" smtClean="0"/>
              <a:t>(</a:t>
            </a:r>
            <a:r>
              <a:rPr lang="zh-TW" altLang="en-US" sz="2800" b="1" dirty="0" smtClean="0"/>
              <a:t>節錄</a:t>
            </a:r>
            <a:r>
              <a:rPr lang="en-US" altLang="zh-TW" sz="2800" b="1" dirty="0" smtClean="0"/>
              <a:t>)</a:t>
            </a:r>
            <a:endParaRPr lang="zh-TW" altLang="en-US" sz="2800" b="1" dirty="0">
              <a:latin typeface="標楷體" panose="03000509000000000000" pitchFamily="65" charset="-120"/>
              <a:ea typeface="標楷體" panose="03000509000000000000" pitchFamily="65" charset="-120"/>
            </a:endParaRPr>
          </a:p>
        </p:txBody>
      </p:sp>
      <p:pic>
        <p:nvPicPr>
          <p:cNvPr id="9" name="圖片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89512" y="6344468"/>
            <a:ext cx="526504" cy="396900"/>
          </a:xfrm>
          <a:prstGeom prst="rect">
            <a:avLst/>
          </a:prstGeom>
        </p:spPr>
      </p:pic>
      <p:pic>
        <p:nvPicPr>
          <p:cNvPr id="1031" name="Picture 7"/>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4787359" y="6344468"/>
            <a:ext cx="360705" cy="39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pic>
        <p:nvPicPr>
          <p:cNvPr id="10" name="內容版面配置區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9410" y="6327265"/>
            <a:ext cx="420542" cy="414103"/>
          </a:xfrm>
          <a:prstGeom prst="rect">
            <a:avLst/>
          </a:prstGeom>
        </p:spPr>
      </p:pic>
      <p:graphicFrame>
        <p:nvGraphicFramePr>
          <p:cNvPr id="13" name="內容版面配置區 12"/>
          <p:cNvGraphicFramePr>
            <a:graphicFrameLocks noGrp="1"/>
          </p:cNvGraphicFramePr>
          <p:nvPr>
            <p:ph idx="1"/>
          </p:nvPr>
        </p:nvGraphicFramePr>
        <p:xfrm>
          <a:off x="214282" y="857232"/>
          <a:ext cx="8643998" cy="5943600"/>
        </p:xfrm>
        <a:graphic>
          <a:graphicData uri="http://schemas.openxmlformats.org/drawingml/2006/table">
            <a:tbl>
              <a:tblPr firstRow="1" bandRow="1">
                <a:tableStyleId>{5940675A-B579-460E-94D1-54222C63F5DA}</a:tableStyleId>
              </a:tblPr>
              <a:tblGrid>
                <a:gridCol w="642942"/>
                <a:gridCol w="1928826"/>
                <a:gridCol w="5563760"/>
                <a:gridCol w="508470"/>
              </a:tblGrid>
              <a:tr h="416450">
                <a:tc rowSpan="5">
                  <a:txBody>
                    <a:bodyPr/>
                    <a:lstStyle/>
                    <a:p>
                      <a:r>
                        <a:rPr lang="zh-TW" altLang="en-US" sz="2400" kern="1200" dirty="0" smtClean="0"/>
                        <a:t>三、特定主題</a:t>
                      </a:r>
                      <a:r>
                        <a:rPr lang="en-US" sz="2400" kern="1200" dirty="0" smtClean="0"/>
                        <a:t>/</a:t>
                      </a:r>
                      <a:r>
                        <a:rPr lang="zh-TW" altLang="en-US" sz="2400" kern="1200" dirty="0" smtClean="0"/>
                        <a:t>議題</a:t>
                      </a:r>
                      <a:endParaRPr lang="zh-TW" altLang="en-US" sz="2400" dirty="0"/>
                    </a:p>
                  </a:txBody>
                  <a:tcPr anchor="ctr">
                    <a:solidFill>
                      <a:schemeClr val="tx2">
                        <a:lumMod val="20000"/>
                        <a:lumOff val="80000"/>
                      </a:schemeClr>
                    </a:solidFill>
                  </a:tcPr>
                </a:tc>
                <a:tc>
                  <a:txBody>
                    <a:bodyPr/>
                    <a:lstStyle/>
                    <a:p>
                      <a:r>
                        <a:rPr lang="en-US" altLang="zh-TW" sz="2400" dirty="0" smtClean="0"/>
                        <a:t>(</a:t>
                      </a:r>
                      <a:r>
                        <a:rPr lang="zh-TW" altLang="en-US" sz="2400" dirty="0" smtClean="0"/>
                        <a:t>一</a:t>
                      </a:r>
                      <a:r>
                        <a:rPr lang="en-US" altLang="zh-TW" sz="2400" dirty="0" smtClean="0"/>
                        <a:t>)</a:t>
                      </a:r>
                      <a:r>
                        <a:rPr lang="zh-TW" altLang="en-US" sz="2400" dirty="0" smtClean="0"/>
                        <a:t>品德教育</a:t>
                      </a:r>
                      <a:endParaRPr lang="zh-TW" altLang="en-US" sz="2400" dirty="0"/>
                    </a:p>
                  </a:txBody>
                  <a:tcPr anchor="ctr">
                    <a:solidFill>
                      <a:schemeClr val="bg1"/>
                    </a:solidFill>
                  </a:tcPr>
                </a:tc>
                <a:tc>
                  <a:txBody>
                    <a:bodyPr/>
                    <a:lstStyle/>
                    <a:p>
                      <a:r>
                        <a:rPr lang="zh-TW" altLang="en-US" sz="2400" kern="1200" dirty="0" smtClean="0"/>
                        <a:t>辦理品德教育融入領域相關教師研習</a:t>
                      </a:r>
                      <a:endParaRPr lang="zh-TW" altLang="en-US" sz="2400" dirty="0"/>
                    </a:p>
                  </a:txBody>
                  <a:tcPr>
                    <a:solidFill>
                      <a:schemeClr val="bg1"/>
                    </a:solidFill>
                  </a:tcPr>
                </a:tc>
                <a:tc rowSpan="2">
                  <a:txBody>
                    <a:bodyPr/>
                    <a:lstStyle/>
                    <a:p>
                      <a:r>
                        <a:rPr lang="zh-TW" altLang="en-US" dirty="0" smtClean="0"/>
                        <a:t>國教署</a:t>
                      </a:r>
                      <a:endParaRPr lang="zh-TW" altLang="en-US" dirty="0"/>
                    </a:p>
                  </a:txBody>
                  <a:tcPr>
                    <a:solidFill>
                      <a:schemeClr val="bg1"/>
                    </a:solidFill>
                  </a:tcPr>
                </a:tc>
              </a:tr>
              <a:tr h="425798">
                <a:tc vMerge="1">
                  <a:txBody>
                    <a:bodyPr/>
                    <a:lstStyle/>
                    <a:p>
                      <a:endParaRPr lang="zh-TW" altLang="en-US" dirty="0"/>
                    </a:p>
                  </a:txBody>
                  <a:tcPr/>
                </a:tc>
                <a:tc>
                  <a:txBody>
                    <a:bodyPr/>
                    <a:lstStyle/>
                    <a:p>
                      <a:r>
                        <a:rPr lang="en-US" altLang="zh-TW" sz="2400" dirty="0" smtClean="0"/>
                        <a:t>(</a:t>
                      </a:r>
                      <a:r>
                        <a:rPr lang="zh-TW" altLang="en-US" sz="2400" dirty="0" smtClean="0"/>
                        <a:t>二</a:t>
                      </a:r>
                      <a:r>
                        <a:rPr lang="en-US" altLang="zh-TW" sz="2400" dirty="0" smtClean="0"/>
                        <a:t>)</a:t>
                      </a:r>
                      <a:r>
                        <a:rPr lang="zh-TW" altLang="en-US" sz="2400" dirty="0" smtClean="0"/>
                        <a:t>生命教育</a:t>
                      </a:r>
                      <a:endParaRPr lang="zh-TW" altLang="en-US" sz="2400" dirty="0"/>
                    </a:p>
                  </a:txBody>
                  <a:tcPr anchor="ctr">
                    <a:solidFill>
                      <a:schemeClr val="bg1"/>
                    </a:solidFill>
                  </a:tcPr>
                </a:tc>
                <a:tc>
                  <a:txBody>
                    <a:bodyPr/>
                    <a:lstStyle/>
                    <a:p>
                      <a:r>
                        <a:rPr lang="zh-TW" altLang="en-US" sz="2400" kern="1200" dirty="0" smtClean="0"/>
                        <a:t>辦理生命教育融入領域相關教師研習</a:t>
                      </a:r>
                      <a:endParaRPr lang="zh-TW" altLang="en-US" sz="2400" dirty="0"/>
                    </a:p>
                  </a:txBody>
                  <a:tcPr>
                    <a:solidFill>
                      <a:schemeClr val="bg1"/>
                    </a:solidFill>
                  </a:tcPr>
                </a:tc>
                <a:tc vMerge="1">
                  <a:txBody>
                    <a:bodyPr/>
                    <a:lstStyle/>
                    <a:p>
                      <a:endParaRPr lang="zh-TW" altLang="en-US" dirty="0"/>
                    </a:p>
                  </a:txBody>
                  <a:tcPr/>
                </a:tc>
              </a:tr>
              <a:tr h="1353462">
                <a:tc vMerge="1">
                  <a:txBody>
                    <a:bodyPr/>
                    <a:lstStyle/>
                    <a:p>
                      <a:endParaRPr lang="zh-TW" altLang="en-US" dirty="0"/>
                    </a:p>
                  </a:txBody>
                  <a:tcPr/>
                </a:tc>
                <a:tc>
                  <a:txBody>
                    <a:bodyPr/>
                    <a:lstStyle/>
                    <a:p>
                      <a:pPr marL="450850" indent="-450850"/>
                      <a:r>
                        <a:rPr lang="en-US" altLang="zh-TW" sz="2400" dirty="0" smtClean="0"/>
                        <a:t>(</a:t>
                      </a:r>
                      <a:r>
                        <a:rPr lang="zh-TW" altLang="en-US" sz="2400" dirty="0" smtClean="0"/>
                        <a:t>三</a:t>
                      </a:r>
                      <a:r>
                        <a:rPr lang="en-US" altLang="zh-TW" sz="2400" dirty="0" smtClean="0"/>
                        <a:t>)</a:t>
                      </a:r>
                      <a:r>
                        <a:rPr lang="zh-TW" altLang="en-US" sz="2400" dirty="0" smtClean="0"/>
                        <a:t>媒體素養教育</a:t>
                      </a:r>
                      <a:endParaRPr lang="zh-TW" altLang="en-US" sz="2400" dirty="0"/>
                    </a:p>
                  </a:txBody>
                  <a:tcPr anchor="ctr">
                    <a:solidFill>
                      <a:schemeClr val="bg1"/>
                    </a:solidFill>
                  </a:tcPr>
                </a:tc>
                <a:tc>
                  <a:txBody>
                    <a:bodyPr/>
                    <a:lstStyle/>
                    <a:p>
                      <a:pPr marL="182563" indent="-182563">
                        <a:buFont typeface="Arial" pitchFamily="34" charset="0"/>
                        <a:buChar char="•"/>
                      </a:pPr>
                      <a:r>
                        <a:rPr lang="zh-TW" altLang="en-US" sz="2400" kern="1200" dirty="0" smtClean="0"/>
                        <a:t>辦理媒體素養教育融入教學之教師研習</a:t>
                      </a:r>
                    </a:p>
                    <a:p>
                      <a:pPr marL="182563" indent="-182563">
                        <a:buFont typeface="Arial" pitchFamily="34" charset="0"/>
                        <a:buChar char="•"/>
                      </a:pPr>
                      <a:r>
                        <a:rPr lang="zh-TW" altLang="en-US" sz="2400" kern="1200" dirty="0" smtClean="0"/>
                        <a:t>鼓勵教師發展教材教案，進行教學觀摩與推廣</a:t>
                      </a:r>
                    </a:p>
                    <a:p>
                      <a:pPr marL="182563" indent="-182563">
                        <a:buFont typeface="Arial" pitchFamily="34" charset="0"/>
                        <a:buChar char="•"/>
                      </a:pPr>
                      <a:r>
                        <a:rPr lang="zh-TW" altLang="en-US" sz="2400" kern="1200" dirty="0" smtClean="0"/>
                        <a:t>舉辦媒體素養相關競賽</a:t>
                      </a:r>
                      <a:endParaRPr lang="zh-TW" altLang="en-US" sz="2400" kern="1200" dirty="0" smtClean="0">
                        <a:solidFill>
                          <a:schemeClr val="dk1"/>
                        </a:solidFill>
                        <a:latin typeface="+mn-lt"/>
                        <a:ea typeface="+mn-ea"/>
                        <a:cs typeface="+mn-cs"/>
                      </a:endParaRPr>
                    </a:p>
                  </a:txBody>
                  <a:tcPr>
                    <a:solidFill>
                      <a:schemeClr val="bg1"/>
                    </a:solidFill>
                  </a:tcPr>
                </a:tc>
                <a:tc>
                  <a:txBody>
                    <a:bodyPr/>
                    <a:lstStyle/>
                    <a:p>
                      <a:r>
                        <a:rPr lang="zh-TW" altLang="en-US" dirty="0" smtClean="0"/>
                        <a:t>國教署</a:t>
                      </a:r>
                      <a:endParaRPr lang="zh-TW" altLang="en-US" dirty="0"/>
                    </a:p>
                  </a:txBody>
                  <a:tcPr>
                    <a:solidFill>
                      <a:schemeClr val="bg1"/>
                    </a:solidFill>
                  </a:tcPr>
                </a:tc>
              </a:tr>
              <a:tr h="1665799">
                <a:tc vMerge="1">
                  <a:txBody>
                    <a:bodyPr/>
                    <a:lstStyle/>
                    <a:p>
                      <a:endParaRPr lang="zh-TW" altLang="en-US" dirty="0"/>
                    </a:p>
                  </a:txBody>
                  <a:tcPr/>
                </a:tc>
                <a:tc>
                  <a:txBody>
                    <a:bodyPr/>
                    <a:lstStyle/>
                    <a:p>
                      <a:pPr marL="450850" indent="-450850"/>
                      <a:r>
                        <a:rPr lang="en-US" sz="2400" u="sng" kern="1200" dirty="0" smtClean="0">
                          <a:solidFill>
                            <a:srgbClr val="C00000"/>
                          </a:solidFill>
                        </a:rPr>
                        <a:t>(</a:t>
                      </a:r>
                      <a:r>
                        <a:rPr lang="zh-TW" altLang="en-US" sz="2400" u="sng" kern="1200" dirty="0" smtClean="0">
                          <a:solidFill>
                            <a:srgbClr val="C00000"/>
                          </a:solidFill>
                        </a:rPr>
                        <a:t>四</a:t>
                      </a:r>
                      <a:r>
                        <a:rPr lang="en-US" sz="2400" u="sng" kern="1200" dirty="0" smtClean="0">
                          <a:solidFill>
                            <a:srgbClr val="C00000"/>
                          </a:solidFill>
                        </a:rPr>
                        <a:t>)</a:t>
                      </a:r>
                      <a:r>
                        <a:rPr lang="zh-TW" altLang="en-US" sz="2400" u="sng" kern="1200" dirty="0" smtClean="0">
                          <a:solidFill>
                            <a:srgbClr val="C00000"/>
                          </a:solidFill>
                        </a:rPr>
                        <a:t>初任教師導入輔導方案</a:t>
                      </a:r>
                      <a:endParaRPr lang="zh-TW" altLang="en-US" sz="2400" dirty="0">
                        <a:solidFill>
                          <a:srgbClr val="C00000"/>
                        </a:solidFill>
                      </a:endParaRPr>
                    </a:p>
                  </a:txBody>
                  <a:tcPr anchor="ctr">
                    <a:solidFill>
                      <a:srgbClr val="FFFFCC"/>
                    </a:solidFill>
                  </a:tcPr>
                </a:tc>
                <a:tc>
                  <a:txBody>
                    <a:bodyPr/>
                    <a:lstStyle/>
                    <a:p>
                      <a:r>
                        <a:rPr lang="en-US" sz="2400" u="sng" kern="1200" dirty="0" smtClean="0"/>
                        <a:t>1.</a:t>
                      </a:r>
                      <a:r>
                        <a:rPr lang="zh-TW" altLang="en-US" sz="2400" u="sng" kern="1200" dirty="0" smtClean="0"/>
                        <a:t>配合本部每年初任教師導入輔導方案推動薪傳教師支持輔導及辦理初任教師回流座談會等工作。</a:t>
                      </a:r>
                      <a:endParaRPr lang="zh-TW" altLang="en-US" sz="2400" kern="1200" dirty="0" smtClean="0"/>
                    </a:p>
                    <a:p>
                      <a:r>
                        <a:rPr lang="en-US" sz="2400" u="sng" kern="1200" dirty="0" smtClean="0"/>
                        <a:t>2.</a:t>
                      </a:r>
                      <a:r>
                        <a:rPr lang="zh-TW" altLang="en-US" sz="2400" u="sng" kern="1200" dirty="0" smtClean="0"/>
                        <a:t>學校對初任教師（正式年資三年以下者），應安排薪傳教師提供諮詢輔導</a:t>
                      </a:r>
                      <a:r>
                        <a:rPr lang="zh-TW" altLang="en-US" sz="1800" u="sng" kern="1200" dirty="0" smtClean="0"/>
                        <a:t>。</a:t>
                      </a:r>
                      <a:endParaRPr lang="zh-TW" altLang="en-US" dirty="0"/>
                    </a:p>
                  </a:txBody>
                  <a:tcPr>
                    <a:solidFill>
                      <a:srgbClr val="FFFFCC"/>
                    </a:solidFill>
                  </a:tcPr>
                </a:tc>
                <a:tc>
                  <a:txBody>
                    <a:bodyPr/>
                    <a:lstStyle/>
                    <a:p>
                      <a:r>
                        <a:rPr lang="zh-TW" altLang="en-US" dirty="0" smtClean="0"/>
                        <a:t>師藝司</a:t>
                      </a:r>
                      <a:endParaRPr lang="zh-TW" altLang="en-US" dirty="0"/>
                    </a:p>
                  </a:txBody>
                  <a:tcPr>
                    <a:solidFill>
                      <a:srgbClr val="FFFFCC"/>
                    </a:solidFill>
                  </a:tcPr>
                </a:tc>
              </a:tr>
              <a:tr h="1353462">
                <a:tc vMerge="1">
                  <a:txBody>
                    <a:bodyPr/>
                    <a:lstStyle/>
                    <a:p>
                      <a:endParaRPr lang="zh-TW" altLang="en-US" dirty="0"/>
                    </a:p>
                  </a:txBody>
                  <a:tcPr/>
                </a:tc>
                <a:tc>
                  <a:txBody>
                    <a:bodyPr/>
                    <a:lstStyle/>
                    <a:p>
                      <a:r>
                        <a:rPr lang="en-US" sz="2400" u="sng" kern="1200" dirty="0" smtClean="0">
                          <a:solidFill>
                            <a:srgbClr val="C00000"/>
                          </a:solidFill>
                        </a:rPr>
                        <a:t>(</a:t>
                      </a:r>
                      <a:r>
                        <a:rPr lang="zh-TW" altLang="en-US" sz="2400" u="sng" kern="1200" dirty="0" smtClean="0">
                          <a:solidFill>
                            <a:srgbClr val="C00000"/>
                          </a:solidFill>
                        </a:rPr>
                        <a:t>五</a:t>
                      </a:r>
                      <a:r>
                        <a:rPr lang="en-US" sz="2400" u="sng" kern="1200" dirty="0" smtClean="0">
                          <a:solidFill>
                            <a:srgbClr val="C00000"/>
                          </a:solidFill>
                        </a:rPr>
                        <a:t>)</a:t>
                      </a:r>
                      <a:r>
                        <a:rPr lang="zh-TW" altLang="en-US" sz="2400" u="sng" kern="1200" dirty="0" smtClean="0">
                          <a:solidFill>
                            <a:srgbClr val="C00000"/>
                          </a:solidFill>
                        </a:rPr>
                        <a:t>提升校長及教師</a:t>
                      </a:r>
                      <a:r>
                        <a:rPr lang="zh-TW" altLang="en-US" sz="2400" kern="1200" dirty="0" smtClean="0">
                          <a:solidFill>
                            <a:srgbClr val="C00000"/>
                          </a:solidFill>
                        </a:rPr>
                        <a:t>資訊知能</a:t>
                      </a:r>
                      <a:endParaRPr lang="zh-TW" altLang="en-US" sz="2400" dirty="0">
                        <a:solidFill>
                          <a:srgbClr val="C00000"/>
                        </a:solidFill>
                      </a:endParaRPr>
                    </a:p>
                  </a:txBody>
                  <a:tcPr anchor="ctr">
                    <a:solidFill>
                      <a:schemeClr val="accent4">
                        <a:lumMod val="20000"/>
                        <a:lumOff val="80000"/>
                      </a:schemeClr>
                    </a:solidFill>
                  </a:tcPr>
                </a:tc>
                <a:tc>
                  <a:txBody>
                    <a:bodyPr/>
                    <a:lstStyle/>
                    <a:p>
                      <a:pPr marL="84138" indent="-84138">
                        <a:buFont typeface="Arial" pitchFamily="34" charset="0"/>
                        <a:buChar char="•"/>
                      </a:pPr>
                      <a:r>
                        <a:rPr lang="zh-TW" altLang="en-US" sz="2400" u="sng" kern="1200" dirty="0" smtClean="0"/>
                        <a:t>辦理教師資訊知能相關研習</a:t>
                      </a:r>
                      <a:endParaRPr lang="zh-TW" altLang="en-US" sz="2400" kern="1200" dirty="0" smtClean="0"/>
                    </a:p>
                    <a:p>
                      <a:pPr marL="84138" indent="-84138">
                        <a:buFont typeface="Arial" pitchFamily="34" charset="0"/>
                        <a:buChar char="•"/>
                      </a:pPr>
                      <a:r>
                        <a:rPr lang="zh-TW" altLang="en-US" sz="2400" u="sng" kern="1200" dirty="0" smtClean="0"/>
                        <a:t>辦理教師資訊素養與倫理認知相關研習</a:t>
                      </a:r>
                      <a:endParaRPr lang="zh-TW" altLang="en-US" sz="2400" kern="1200" dirty="0" smtClean="0"/>
                    </a:p>
                    <a:p>
                      <a:pPr marL="84138" indent="-84138">
                        <a:buFont typeface="Arial" pitchFamily="34" charset="0"/>
                        <a:buChar char="•"/>
                      </a:pPr>
                      <a:r>
                        <a:rPr lang="zh-TW" altLang="en-US" sz="2400" u="sng" kern="1200" dirty="0" smtClean="0"/>
                        <a:t>鼓勵教師發展教材教案，並進行教學觀摩與推廣。</a:t>
                      </a:r>
                      <a:endParaRPr lang="zh-TW" altLang="en-US" sz="2400" kern="1200" dirty="0" smtClean="0">
                        <a:solidFill>
                          <a:schemeClr val="dk1"/>
                        </a:solidFill>
                        <a:latin typeface="+mn-lt"/>
                        <a:ea typeface="+mn-ea"/>
                        <a:cs typeface="+mn-cs"/>
                      </a:endParaRPr>
                    </a:p>
                  </a:txBody>
                  <a:tcPr>
                    <a:solidFill>
                      <a:schemeClr val="accent4">
                        <a:lumMod val="20000"/>
                        <a:lumOff val="80000"/>
                      </a:schemeClr>
                    </a:solidFill>
                  </a:tcPr>
                </a:tc>
                <a:tc>
                  <a:txBody>
                    <a:bodyPr/>
                    <a:lstStyle/>
                    <a:p>
                      <a:r>
                        <a:rPr lang="zh-TW" altLang="en-US" dirty="0" smtClean="0"/>
                        <a:t>資科司</a:t>
                      </a:r>
                      <a:endParaRPr lang="zh-TW" altLang="en-US" dirty="0"/>
                    </a:p>
                  </a:txBody>
                  <a:tcPr>
                    <a:solidFill>
                      <a:schemeClr val="accent4">
                        <a:lumMod val="20000"/>
                        <a:lumOff val="80000"/>
                      </a:schemeClr>
                    </a:solidFill>
                  </a:tcPr>
                </a:tc>
              </a:tr>
            </a:tbl>
          </a:graphicData>
        </a:graphic>
      </p:graphicFrame>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smtClean="0"/>
              <a:t>專業支持策略</a:t>
            </a:r>
            <a:endParaRPr lang="zh-TW" altLang="en-US" dirty="0"/>
          </a:p>
        </p:txBody>
      </p:sp>
      <p:sp>
        <p:nvSpPr>
          <p:cNvPr id="5" name="文字版面配置區 4"/>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8895101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sz="quarter" idx="10"/>
          </p:nvPr>
        </p:nvSpPr>
        <p:spPr>
          <a:xfrm>
            <a:off x="781050" y="495100"/>
            <a:ext cx="5231110" cy="1200329"/>
          </a:xfrm>
        </p:spPr>
        <p:txBody>
          <a:bodyPr/>
          <a:lstStyle/>
          <a:p>
            <a:r>
              <a:rPr lang="zh-TW" altLang="en-US" sz="3600" b="1" dirty="0">
                <a:solidFill>
                  <a:srgbClr val="0070C0"/>
                </a:solidFill>
              </a:rPr>
              <a:t>專業支持</a:t>
            </a:r>
            <a:r>
              <a:rPr lang="zh-TW" altLang="en-US" sz="3600" b="1" dirty="0" smtClean="0">
                <a:solidFill>
                  <a:srgbClr val="0070C0"/>
                </a:solidFill>
              </a:rPr>
              <a:t>策略</a:t>
            </a:r>
            <a:r>
              <a:rPr lang="en-US" altLang="zh-TW" sz="3600" b="1" dirty="0" smtClean="0">
                <a:solidFill>
                  <a:srgbClr val="0070C0"/>
                </a:solidFill>
              </a:rPr>
              <a:t>-</a:t>
            </a:r>
            <a:r>
              <a:rPr lang="zh-TW" altLang="en-US" sz="3600" b="1" dirty="0" smtClean="0">
                <a:solidFill>
                  <a:srgbClr val="0070C0"/>
                </a:solidFill>
              </a:rPr>
              <a:t>國內</a:t>
            </a:r>
            <a:endParaRPr lang="zh-TW" altLang="en-US" sz="3600" b="1" dirty="0">
              <a:solidFill>
                <a:srgbClr val="0070C0"/>
              </a:solidFill>
            </a:endParaRPr>
          </a:p>
        </p:txBody>
      </p:sp>
      <p:sp>
        <p:nvSpPr>
          <p:cNvPr id="5" name="矩形 4"/>
          <p:cNvSpPr/>
          <p:nvPr/>
        </p:nvSpPr>
        <p:spPr>
          <a:xfrm>
            <a:off x="842467" y="1340768"/>
            <a:ext cx="7416824" cy="4832092"/>
          </a:xfrm>
          <a:prstGeom prst="rect">
            <a:avLst/>
          </a:prstGeom>
        </p:spPr>
        <p:txBody>
          <a:bodyPr wrap="square">
            <a:spAutoFit/>
          </a:bodyPr>
          <a:lstStyle/>
          <a:p>
            <a:r>
              <a:rPr lang="zh-TW" altLang="zh-TW" sz="2800" dirty="0"/>
              <a:t>目前國內學界</a:t>
            </a:r>
            <a:r>
              <a:rPr lang="zh-TW" altLang="zh-TW" sz="2800" dirty="0" smtClean="0"/>
              <a:t>對於</a:t>
            </a:r>
            <a:r>
              <a:rPr lang="zh-TW" altLang="en-US" sz="2800" dirty="0" smtClean="0"/>
              <a:t>輔導團</a:t>
            </a:r>
            <a:r>
              <a:rPr lang="zh-TW" altLang="zh-TW" sz="2800" dirty="0" smtClean="0"/>
              <a:t>專業支持策略</a:t>
            </a:r>
            <a:r>
              <a:rPr lang="zh-TW" altLang="zh-TW" sz="2800" dirty="0"/>
              <a:t>，多朝向下述方面進行研究： </a:t>
            </a:r>
            <a:endParaRPr lang="en-US" altLang="zh-TW" sz="2800" dirty="0" smtClean="0"/>
          </a:p>
          <a:p>
            <a:pPr marL="457200" indent="-457200">
              <a:buFont typeface="Wingdings" panose="05000000000000000000" pitchFamily="2" charset="2"/>
              <a:buChar char="n"/>
            </a:pPr>
            <a:r>
              <a:rPr lang="zh-TW" altLang="zh-TW" sz="2800" b="1" dirty="0" smtClean="0"/>
              <a:t>專業</a:t>
            </a:r>
            <a:r>
              <a:rPr lang="zh-TW" altLang="zh-TW" sz="2800" b="1" dirty="0"/>
              <a:t>社群</a:t>
            </a:r>
            <a:r>
              <a:rPr lang="zh-TW" altLang="zh-TW" sz="2800" b="1" dirty="0" smtClean="0"/>
              <a:t>；</a:t>
            </a:r>
            <a:endParaRPr lang="en-US" altLang="zh-TW" sz="2800" b="1" dirty="0" smtClean="0"/>
          </a:p>
          <a:p>
            <a:pPr marL="457200" indent="-457200">
              <a:buFont typeface="Wingdings" panose="05000000000000000000" pitchFamily="2" charset="2"/>
              <a:buChar char="n"/>
            </a:pPr>
            <a:r>
              <a:rPr lang="zh-TW" altLang="zh-TW" sz="2800" b="1" dirty="0" smtClean="0"/>
              <a:t>增</a:t>
            </a:r>
            <a:r>
              <a:rPr lang="zh-TW" altLang="zh-TW" sz="2800" b="1" dirty="0"/>
              <a:t>能研習</a:t>
            </a:r>
            <a:r>
              <a:rPr lang="zh-TW" altLang="zh-TW" sz="2800" b="1" dirty="0" smtClean="0"/>
              <a:t>；</a:t>
            </a:r>
            <a:endParaRPr lang="en-US" altLang="zh-TW" sz="2800" b="1" dirty="0" smtClean="0"/>
          </a:p>
          <a:p>
            <a:pPr marL="457200" indent="-457200">
              <a:buFont typeface="Wingdings" panose="05000000000000000000" pitchFamily="2" charset="2"/>
              <a:buChar char="n"/>
            </a:pPr>
            <a:r>
              <a:rPr lang="zh-TW" altLang="zh-TW" sz="2800" b="1" dirty="0" smtClean="0"/>
              <a:t>評量</a:t>
            </a:r>
            <a:r>
              <a:rPr lang="zh-TW" altLang="zh-TW" sz="2800" b="1" dirty="0"/>
              <a:t>與示範教學</a:t>
            </a:r>
            <a:r>
              <a:rPr lang="zh-TW" altLang="zh-TW" sz="2800" b="1" dirty="0" smtClean="0"/>
              <a:t>；</a:t>
            </a:r>
            <a:endParaRPr lang="en-US" altLang="zh-TW" sz="2800" b="1" dirty="0" smtClean="0"/>
          </a:p>
          <a:p>
            <a:pPr marL="457200" indent="-457200">
              <a:buFont typeface="Wingdings" panose="05000000000000000000" pitchFamily="2" charset="2"/>
              <a:buChar char="n"/>
            </a:pPr>
            <a:r>
              <a:rPr lang="zh-TW" altLang="zh-TW" sz="2800" b="1" dirty="0" smtClean="0"/>
              <a:t>到</a:t>
            </a:r>
            <a:r>
              <a:rPr lang="zh-TW" altLang="zh-TW" sz="2800" b="1" dirty="0"/>
              <a:t>校輔導</a:t>
            </a:r>
            <a:r>
              <a:rPr lang="zh-TW" altLang="zh-TW" sz="2800" b="1" dirty="0" smtClean="0"/>
              <a:t>；</a:t>
            </a:r>
            <a:endParaRPr lang="en-US" altLang="zh-TW" sz="2800" b="1" dirty="0" smtClean="0"/>
          </a:p>
          <a:p>
            <a:pPr marL="457200" indent="-457200">
              <a:buFont typeface="Wingdings" panose="05000000000000000000" pitchFamily="2" charset="2"/>
              <a:buChar char="n"/>
            </a:pPr>
            <a:r>
              <a:rPr lang="zh-TW" altLang="zh-TW" sz="2800" b="1" dirty="0" smtClean="0"/>
              <a:t>支持</a:t>
            </a:r>
            <a:r>
              <a:rPr lang="zh-TW" altLang="zh-TW" sz="2800" b="1" dirty="0"/>
              <a:t>系統</a:t>
            </a:r>
            <a:r>
              <a:rPr lang="zh-TW" altLang="zh-TW" sz="2800" b="1" dirty="0" smtClean="0"/>
              <a:t>；</a:t>
            </a:r>
            <a:endParaRPr lang="en-US" altLang="zh-TW" sz="2800" b="1" dirty="0" smtClean="0"/>
          </a:p>
          <a:p>
            <a:pPr marL="457200" indent="-457200">
              <a:buFont typeface="Wingdings" panose="05000000000000000000" pitchFamily="2" charset="2"/>
              <a:buChar char="n"/>
            </a:pPr>
            <a:r>
              <a:rPr lang="zh-TW" altLang="zh-TW" sz="2800" b="1" dirty="0" smtClean="0"/>
              <a:t>媒介</a:t>
            </a:r>
            <a:r>
              <a:rPr lang="zh-TW" altLang="zh-TW" sz="2800" b="1" dirty="0"/>
              <a:t>應用</a:t>
            </a:r>
            <a:r>
              <a:rPr lang="zh-TW" altLang="zh-TW" sz="2800" b="1" dirty="0" smtClean="0"/>
              <a:t>；</a:t>
            </a:r>
            <a:endParaRPr lang="en-US" altLang="zh-TW" sz="2800" b="1" dirty="0" smtClean="0"/>
          </a:p>
          <a:p>
            <a:pPr marL="457200" indent="-457200">
              <a:buFont typeface="Wingdings" panose="05000000000000000000" pitchFamily="2" charset="2"/>
              <a:buChar char="n"/>
            </a:pPr>
            <a:r>
              <a:rPr lang="zh-TW" altLang="zh-TW" sz="2800" b="1" dirty="0" smtClean="0"/>
              <a:t>教師</a:t>
            </a:r>
            <a:r>
              <a:rPr lang="zh-TW" altLang="zh-TW" sz="2800" b="1" dirty="0"/>
              <a:t>進修等</a:t>
            </a:r>
            <a:r>
              <a:rPr lang="zh-TW" altLang="zh-TW" sz="2800" dirty="0" smtClean="0"/>
              <a:t>，</a:t>
            </a:r>
            <a:endParaRPr lang="en-US" altLang="zh-TW" sz="2800" dirty="0" smtClean="0"/>
          </a:p>
          <a:p>
            <a:pPr marL="457200" indent="-457200">
              <a:buFont typeface="Wingdings" panose="05000000000000000000" pitchFamily="2" charset="2"/>
              <a:buChar char="n"/>
            </a:pPr>
            <a:endParaRPr lang="en-US" altLang="zh-TW" sz="2800" dirty="0" smtClean="0"/>
          </a:p>
          <a:p>
            <a:r>
              <a:rPr lang="zh-TW" altLang="zh-TW" sz="2800" dirty="0" smtClean="0"/>
              <a:t>上述</a:t>
            </a:r>
            <a:r>
              <a:rPr lang="zh-TW" altLang="zh-TW" sz="2800" dirty="0"/>
              <a:t>面向多是依當前國內</a:t>
            </a:r>
            <a:r>
              <a:rPr lang="zh-TW" altLang="zh-TW" sz="2800" dirty="0" smtClean="0"/>
              <a:t>輔導員工作</a:t>
            </a:r>
            <a:r>
              <a:rPr lang="zh-TW" altLang="zh-TW" sz="2800" dirty="0"/>
              <a:t>職責而來。</a:t>
            </a:r>
            <a:endParaRPr lang="zh-TW" altLang="en-US" sz="2800" dirty="0"/>
          </a:p>
        </p:txBody>
      </p:sp>
    </p:spTree>
    <p:extLst>
      <p:ext uri="{BB962C8B-B14F-4D97-AF65-F5344CB8AC3E}">
        <p14:creationId xmlns:p14="http://schemas.microsoft.com/office/powerpoint/2010/main" val="3288047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43608" y="764704"/>
            <a:ext cx="7024744" cy="1008112"/>
          </a:xfrm>
        </p:spPr>
        <p:txBody>
          <a:bodyPr>
            <a:normAutofit/>
          </a:bodyPr>
          <a:lstStyle/>
          <a:p>
            <a:r>
              <a:rPr lang="zh-TW" altLang="en-US" sz="4800" b="1" dirty="0" smtClean="0"/>
              <a:t>輔導團教師與學校教師</a:t>
            </a:r>
            <a:endParaRPr lang="zh-TW" altLang="en-US" sz="4800" b="1"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503463240"/>
              </p:ext>
            </p:extLst>
          </p:nvPr>
        </p:nvGraphicFramePr>
        <p:xfrm>
          <a:off x="1115616" y="1916832"/>
          <a:ext cx="6777037" cy="45884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72985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sz="quarter" idx="10"/>
          </p:nvPr>
        </p:nvSpPr>
        <p:spPr>
          <a:xfrm>
            <a:off x="781050" y="495100"/>
            <a:ext cx="6599262" cy="707886"/>
          </a:xfrm>
        </p:spPr>
        <p:txBody>
          <a:bodyPr/>
          <a:lstStyle/>
          <a:p>
            <a:r>
              <a:rPr lang="zh-TW" altLang="en-US" sz="4000" b="1" dirty="0" smtClean="0">
                <a:solidFill>
                  <a:srgbClr val="0070C0"/>
                </a:solidFill>
              </a:rPr>
              <a:t>輔導團教師運用的支 持策略</a:t>
            </a:r>
            <a:endParaRPr lang="zh-TW" altLang="en-US" sz="4000" b="1" dirty="0">
              <a:solidFill>
                <a:srgbClr val="0070C0"/>
              </a:solidFill>
            </a:endParaRPr>
          </a:p>
        </p:txBody>
      </p:sp>
      <p:sp>
        <p:nvSpPr>
          <p:cNvPr id="4" name="矩形 3"/>
          <p:cNvSpPr/>
          <p:nvPr/>
        </p:nvSpPr>
        <p:spPr>
          <a:xfrm>
            <a:off x="683568" y="1484784"/>
            <a:ext cx="7848872" cy="4524315"/>
          </a:xfrm>
          <a:prstGeom prst="rect">
            <a:avLst/>
          </a:prstGeom>
        </p:spPr>
        <p:txBody>
          <a:bodyPr wrap="square">
            <a:spAutoFit/>
          </a:bodyPr>
          <a:lstStyle/>
          <a:p>
            <a:r>
              <a:rPr lang="zh-TW" altLang="zh-TW" sz="3200" dirty="0"/>
              <a:t>國外研究</a:t>
            </a:r>
            <a:r>
              <a:rPr lang="zh-TW" altLang="zh-TW" sz="3200" dirty="0" smtClean="0"/>
              <a:t>學者論析輔導</a:t>
            </a:r>
            <a:r>
              <a:rPr lang="zh-TW" altLang="zh-TW" sz="3200" dirty="0"/>
              <a:t>團</a:t>
            </a:r>
            <a:r>
              <a:rPr lang="zh-TW" altLang="zh-TW" sz="3200" dirty="0" smtClean="0"/>
              <a:t>教師</a:t>
            </a:r>
            <a:r>
              <a:rPr lang="zh-TW" altLang="en-US" sz="3200" dirty="0" smtClean="0"/>
              <a:t>運用的支持策略</a:t>
            </a:r>
            <a:r>
              <a:rPr lang="zh-TW" altLang="zh-TW" sz="3200" dirty="0" smtClean="0"/>
              <a:t>：</a:t>
            </a:r>
            <a:endParaRPr lang="zh-TW" altLang="zh-TW" sz="3200" dirty="0"/>
          </a:p>
          <a:p>
            <a:r>
              <a:rPr lang="zh-TW" altLang="zh-TW" sz="3200" dirty="0"/>
              <a:t>（一）提供教師課堂教學示範。</a:t>
            </a:r>
          </a:p>
          <a:p>
            <a:r>
              <a:rPr lang="zh-TW" altLang="zh-TW" sz="3200" dirty="0"/>
              <a:t>（二）觀察：觀察教師上課然而蒐集數據。</a:t>
            </a:r>
          </a:p>
          <a:p>
            <a:r>
              <a:rPr lang="zh-TW" altLang="zh-TW" sz="3200" dirty="0"/>
              <a:t>（三）討論：依據共同觀察合作蒐集的數據與教師一起討論。</a:t>
            </a:r>
          </a:p>
          <a:p>
            <a:r>
              <a:rPr lang="zh-TW" altLang="zh-TW" sz="3200" dirty="0"/>
              <a:t>（四）支持：提供相關資源協助。</a:t>
            </a:r>
          </a:p>
          <a:p>
            <a:r>
              <a:rPr lang="zh-TW" altLang="zh-TW" sz="3200" dirty="0"/>
              <a:t>（五）反省：暫時停下腳步思考教師已經學到的內容。</a:t>
            </a:r>
          </a:p>
        </p:txBody>
      </p:sp>
    </p:spTree>
    <p:extLst>
      <p:ext uri="{BB962C8B-B14F-4D97-AF65-F5344CB8AC3E}">
        <p14:creationId xmlns:p14="http://schemas.microsoft.com/office/powerpoint/2010/main" val="9616806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781050" y="495100"/>
            <a:ext cx="8039422" cy="646331"/>
          </a:xfrm>
        </p:spPr>
        <p:txBody>
          <a:bodyPr/>
          <a:lstStyle/>
          <a:p>
            <a:r>
              <a:rPr lang="zh-TW" altLang="en-US" sz="3600" b="1" dirty="0">
                <a:solidFill>
                  <a:srgbClr val="0070C0"/>
                </a:solidFill>
                <a:latin typeface="+mj-ea"/>
                <a:ea typeface="+mj-ea"/>
              </a:rPr>
              <a:t>專業社</a:t>
            </a:r>
            <a:r>
              <a:rPr lang="zh-TW" altLang="en-US" sz="3600" b="1" dirty="0" smtClean="0">
                <a:solidFill>
                  <a:srgbClr val="0070C0"/>
                </a:solidFill>
                <a:latin typeface="+mj-ea"/>
                <a:ea typeface="+mj-ea"/>
              </a:rPr>
              <a:t>群</a:t>
            </a:r>
            <a:endParaRPr lang="zh-TW" altLang="en-US" sz="3600" b="1" dirty="0">
              <a:solidFill>
                <a:srgbClr val="0070C0"/>
              </a:solidFill>
              <a:latin typeface="+mj-ea"/>
              <a:ea typeface="+mj-ea"/>
            </a:endParaRPr>
          </a:p>
        </p:txBody>
      </p:sp>
      <p:sp>
        <p:nvSpPr>
          <p:cNvPr id="5" name="矩形 4"/>
          <p:cNvSpPr/>
          <p:nvPr/>
        </p:nvSpPr>
        <p:spPr>
          <a:xfrm>
            <a:off x="689436" y="1340768"/>
            <a:ext cx="8180434" cy="4519379"/>
          </a:xfrm>
          <a:prstGeom prst="rect">
            <a:avLst/>
          </a:prstGeom>
        </p:spPr>
        <p:txBody>
          <a:bodyPr wrap="square">
            <a:spAutoFit/>
          </a:bodyPr>
          <a:lstStyle/>
          <a:p>
            <a:pPr marL="342900" indent="-342900" defTabSz="914377">
              <a:lnSpc>
                <a:spcPct val="130000"/>
              </a:lnSpc>
              <a:buFont typeface="Wingdings" pitchFamily="2" charset="2"/>
              <a:buChar char="n"/>
            </a:pPr>
            <a:r>
              <a:rPr lang="zh-TW" altLang="en-US" sz="2800" b="1" dirty="0">
                <a:solidFill>
                  <a:srgbClr val="253745"/>
                </a:solidFill>
                <a:latin typeface="+mn-ea"/>
              </a:rPr>
              <a:t>專業社群是最好的</a:t>
            </a:r>
            <a:r>
              <a:rPr lang="zh-TW" altLang="en-US" sz="2800" b="1" dirty="0">
                <a:solidFill>
                  <a:srgbClr val="FF0000"/>
                </a:solidFill>
                <a:latin typeface="+mn-ea"/>
              </a:rPr>
              <a:t>創新實驗室</a:t>
            </a:r>
          </a:p>
          <a:p>
            <a:pPr marL="342900" indent="-342900" defTabSz="914377">
              <a:lnSpc>
                <a:spcPct val="130000"/>
              </a:lnSpc>
              <a:buFont typeface="Wingdings" pitchFamily="2" charset="2"/>
              <a:buChar char="n"/>
            </a:pPr>
            <a:r>
              <a:rPr lang="zh-TW" altLang="en-US" sz="2800" b="1" dirty="0">
                <a:solidFill>
                  <a:srgbClr val="FF0000"/>
                </a:solidFill>
                <a:latin typeface="+mn-ea"/>
              </a:rPr>
              <a:t>信任</a:t>
            </a:r>
            <a:r>
              <a:rPr lang="zh-TW" altLang="en-US" sz="2800" b="1" dirty="0">
                <a:solidFill>
                  <a:srgbClr val="253745"/>
                </a:solidFill>
                <a:latin typeface="+mn-ea"/>
              </a:rPr>
              <a:t>是社群運作的基礎</a:t>
            </a:r>
          </a:p>
          <a:p>
            <a:pPr marL="342900" indent="-342900" defTabSz="914377">
              <a:lnSpc>
                <a:spcPct val="130000"/>
              </a:lnSpc>
              <a:buFont typeface="Wingdings" pitchFamily="2" charset="2"/>
              <a:buChar char="n"/>
            </a:pPr>
            <a:r>
              <a:rPr lang="zh-TW" altLang="en-US" sz="2800" b="1" dirty="0">
                <a:solidFill>
                  <a:srgbClr val="253745"/>
                </a:solidFill>
                <a:latin typeface="+mn-ea"/>
              </a:rPr>
              <a:t>吃喝玩樂很重要</a:t>
            </a:r>
            <a:r>
              <a:rPr lang="en-US" altLang="zh-TW" sz="2800" b="1" dirty="0">
                <a:solidFill>
                  <a:srgbClr val="253745"/>
                </a:solidFill>
                <a:latin typeface="+mn-ea"/>
              </a:rPr>
              <a:t>…</a:t>
            </a:r>
            <a:r>
              <a:rPr lang="zh-TW" altLang="en-US" sz="2800" b="1" dirty="0">
                <a:solidFill>
                  <a:srgbClr val="253745"/>
                </a:solidFill>
                <a:latin typeface="+mn-ea"/>
              </a:rPr>
              <a:t>但</a:t>
            </a:r>
            <a:r>
              <a:rPr lang="zh-TW" altLang="en-US" sz="2800" b="1" dirty="0">
                <a:solidFill>
                  <a:srgbClr val="FF0000"/>
                </a:solidFill>
                <a:latin typeface="+mn-ea"/>
              </a:rPr>
              <a:t>專業對話</a:t>
            </a:r>
            <a:r>
              <a:rPr lang="zh-TW" altLang="en-US" sz="2800" b="1" dirty="0">
                <a:solidFill>
                  <a:srgbClr val="253745"/>
                </a:solidFill>
                <a:latin typeface="+mn-ea"/>
              </a:rPr>
              <a:t>才是關鍵</a:t>
            </a:r>
          </a:p>
          <a:p>
            <a:pPr marL="342900" indent="-342900" defTabSz="914377">
              <a:lnSpc>
                <a:spcPct val="130000"/>
              </a:lnSpc>
              <a:buFont typeface="Wingdings" pitchFamily="2" charset="2"/>
              <a:buChar char="n"/>
            </a:pPr>
            <a:r>
              <a:rPr lang="zh-TW" altLang="en-US" sz="2800" b="1" dirty="0">
                <a:solidFill>
                  <a:srgbClr val="253745"/>
                </a:solidFill>
                <a:latin typeface="+mn-ea"/>
              </a:rPr>
              <a:t>對話</a:t>
            </a:r>
            <a:r>
              <a:rPr lang="en-US" altLang="zh-TW" sz="2800" b="1" dirty="0">
                <a:solidFill>
                  <a:srgbClr val="253745"/>
                </a:solidFill>
                <a:latin typeface="+mn-ea"/>
              </a:rPr>
              <a:t>…</a:t>
            </a:r>
            <a:r>
              <a:rPr lang="zh-TW" altLang="en-US" sz="2800" b="1" dirty="0">
                <a:solidFill>
                  <a:srgbClr val="253745"/>
                </a:solidFill>
                <a:latin typeface="+mn-ea"/>
              </a:rPr>
              <a:t>是一種</a:t>
            </a:r>
            <a:r>
              <a:rPr lang="zh-TW" altLang="en-US" sz="2800" b="1" dirty="0">
                <a:solidFill>
                  <a:srgbClr val="FF0000"/>
                </a:solidFill>
                <a:latin typeface="+mn-ea"/>
              </a:rPr>
              <a:t>自我釐清、自我統整</a:t>
            </a:r>
          </a:p>
          <a:p>
            <a:pPr marL="342900" indent="-342900" defTabSz="914377">
              <a:lnSpc>
                <a:spcPct val="130000"/>
              </a:lnSpc>
              <a:buFont typeface="Wingdings" pitchFamily="2" charset="2"/>
              <a:buChar char="n"/>
            </a:pPr>
            <a:r>
              <a:rPr lang="zh-TW" altLang="en-US" sz="2800" b="1" dirty="0">
                <a:solidFill>
                  <a:srgbClr val="253745"/>
                </a:solidFill>
                <a:latin typeface="+mn-ea"/>
              </a:rPr>
              <a:t>專業知識之外的其它經驗也可能是</a:t>
            </a:r>
            <a:r>
              <a:rPr lang="zh-TW" altLang="en-US" sz="2800" b="1" dirty="0">
                <a:solidFill>
                  <a:srgbClr val="FF0000"/>
                </a:solidFill>
                <a:latin typeface="+mn-ea"/>
              </a:rPr>
              <a:t>潛在資源</a:t>
            </a:r>
            <a:r>
              <a:rPr lang="zh-TW" altLang="en-US" sz="2800" b="1" dirty="0">
                <a:solidFill>
                  <a:srgbClr val="253745"/>
                </a:solidFill>
                <a:latin typeface="+mn-ea"/>
              </a:rPr>
              <a:t>：校外社團、信仰、興趣</a:t>
            </a:r>
            <a:r>
              <a:rPr lang="en-US" altLang="zh-TW" sz="2800" b="1" dirty="0">
                <a:solidFill>
                  <a:srgbClr val="253745"/>
                </a:solidFill>
                <a:latin typeface="+mn-ea"/>
              </a:rPr>
              <a:t>…</a:t>
            </a:r>
          </a:p>
          <a:p>
            <a:pPr marL="342900" indent="-342900" defTabSz="914377">
              <a:lnSpc>
                <a:spcPct val="130000"/>
              </a:lnSpc>
              <a:buFont typeface="Wingdings" pitchFamily="2" charset="2"/>
              <a:buChar char="n"/>
            </a:pPr>
            <a:r>
              <a:rPr lang="zh-TW" altLang="en-US" sz="2800" b="1" dirty="0">
                <a:solidFill>
                  <a:srgbClr val="FF0000"/>
                </a:solidFill>
                <a:latin typeface="+mn-ea"/>
              </a:rPr>
              <a:t>合作互補</a:t>
            </a:r>
            <a:r>
              <a:rPr lang="zh-TW" altLang="en-US" sz="2800" b="1" dirty="0">
                <a:solidFill>
                  <a:srgbClr val="253745"/>
                </a:solidFill>
                <a:latin typeface="+mn-ea"/>
              </a:rPr>
              <a:t>：我們不是全能、別人也不是全能</a:t>
            </a:r>
          </a:p>
          <a:p>
            <a:pPr marL="342900" indent="-342900" defTabSz="914377">
              <a:lnSpc>
                <a:spcPct val="130000"/>
              </a:lnSpc>
              <a:buFont typeface="Wingdings" pitchFamily="2" charset="2"/>
              <a:buChar char="n"/>
            </a:pPr>
            <a:r>
              <a:rPr lang="zh-TW" altLang="en-US" sz="2800" b="1" dirty="0">
                <a:solidFill>
                  <a:srgbClr val="FF0000"/>
                </a:solidFill>
                <a:latin typeface="+mn-ea"/>
              </a:rPr>
              <a:t>分享</a:t>
            </a:r>
            <a:r>
              <a:rPr lang="en-US" altLang="zh-TW" sz="2800" b="1" dirty="0">
                <a:solidFill>
                  <a:srgbClr val="253745"/>
                </a:solidFill>
                <a:latin typeface="+mn-ea"/>
              </a:rPr>
              <a:t>…</a:t>
            </a:r>
            <a:r>
              <a:rPr lang="zh-TW" altLang="en-US" sz="2800" b="1" dirty="0">
                <a:solidFill>
                  <a:srgbClr val="253745"/>
                </a:solidFill>
                <a:latin typeface="+mn-ea"/>
              </a:rPr>
              <a:t>無私的分享</a:t>
            </a:r>
            <a:r>
              <a:rPr lang="en-US" altLang="zh-TW" sz="2800" b="1" dirty="0">
                <a:solidFill>
                  <a:srgbClr val="253745"/>
                </a:solidFill>
                <a:latin typeface="+mn-ea"/>
              </a:rPr>
              <a:t>…</a:t>
            </a:r>
            <a:r>
              <a:rPr lang="zh-TW" altLang="en-US" sz="2800" b="1" dirty="0">
                <a:solidFill>
                  <a:srgbClr val="253745"/>
                </a:solidFill>
                <a:latin typeface="+mn-ea"/>
              </a:rPr>
              <a:t>可以讓學生的受益最大化</a:t>
            </a:r>
          </a:p>
        </p:txBody>
      </p:sp>
      <p:sp>
        <p:nvSpPr>
          <p:cNvPr id="3" name="矩形 2"/>
          <p:cNvSpPr/>
          <p:nvPr/>
        </p:nvSpPr>
        <p:spPr>
          <a:xfrm>
            <a:off x="6084168" y="6021288"/>
            <a:ext cx="1918089" cy="369332"/>
          </a:xfrm>
          <a:prstGeom prst="rect">
            <a:avLst/>
          </a:prstGeom>
        </p:spPr>
        <p:txBody>
          <a:bodyPr wrap="none">
            <a:spAutoFit/>
          </a:bodyPr>
          <a:lstStyle/>
          <a:p>
            <a:r>
              <a:rPr lang="zh-TW" altLang="en-US" dirty="0"/>
              <a:t>參考黃騰教授</a:t>
            </a:r>
            <a:r>
              <a:rPr lang="en-US" altLang="zh-TW" dirty="0"/>
              <a:t>PPT</a:t>
            </a:r>
          </a:p>
        </p:txBody>
      </p:sp>
    </p:spTree>
    <p:extLst>
      <p:ext uri="{BB962C8B-B14F-4D97-AF65-F5344CB8AC3E}">
        <p14:creationId xmlns:p14="http://schemas.microsoft.com/office/powerpoint/2010/main" val="3406387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sz="quarter" idx="10"/>
          </p:nvPr>
        </p:nvSpPr>
        <p:spPr>
          <a:xfrm>
            <a:off x="781051" y="495100"/>
            <a:ext cx="2806700" cy="707886"/>
          </a:xfrm>
        </p:spPr>
        <p:txBody>
          <a:bodyPr/>
          <a:lstStyle/>
          <a:p>
            <a:r>
              <a:rPr lang="zh-TW" altLang="en-US" sz="4000" b="1" dirty="0">
                <a:solidFill>
                  <a:srgbClr val="00B0F0"/>
                </a:solidFill>
              </a:rPr>
              <a:t>介入社</a:t>
            </a:r>
            <a:r>
              <a:rPr lang="zh-TW" altLang="en-US" sz="4000" b="1" dirty="0" smtClean="0">
                <a:solidFill>
                  <a:srgbClr val="00B0F0"/>
                </a:solidFill>
              </a:rPr>
              <a:t>群</a:t>
            </a:r>
            <a:r>
              <a:rPr lang="en-US" altLang="zh-TW" sz="4000" b="1" dirty="0" smtClean="0">
                <a:solidFill>
                  <a:srgbClr val="00B0F0"/>
                </a:solidFill>
              </a:rPr>
              <a:t>-1</a:t>
            </a:r>
            <a:endParaRPr lang="zh-TW" altLang="en-US" sz="4000" b="1" dirty="0">
              <a:solidFill>
                <a:srgbClr val="00B0F0"/>
              </a:solidFill>
            </a:endParaRPr>
          </a:p>
        </p:txBody>
      </p:sp>
      <p:sp>
        <p:nvSpPr>
          <p:cNvPr id="3" name="矩形 2"/>
          <p:cNvSpPr/>
          <p:nvPr/>
        </p:nvSpPr>
        <p:spPr>
          <a:xfrm>
            <a:off x="683568" y="1916831"/>
            <a:ext cx="8136904" cy="3970318"/>
          </a:xfrm>
          <a:prstGeom prst="rect">
            <a:avLst/>
          </a:prstGeom>
        </p:spPr>
        <p:txBody>
          <a:bodyPr wrap="square">
            <a:spAutoFit/>
          </a:bodyPr>
          <a:lstStyle/>
          <a:p>
            <a:r>
              <a:rPr lang="en-US" altLang="zh-TW" sz="3600" dirty="0"/>
              <a:t>Lee</a:t>
            </a:r>
            <a:r>
              <a:rPr lang="zh-TW" altLang="zh-TW" sz="3600" dirty="0"/>
              <a:t>與</a:t>
            </a:r>
            <a:r>
              <a:rPr lang="en-US" altLang="zh-TW" sz="3600" dirty="0"/>
              <a:t>Feng</a:t>
            </a:r>
            <a:r>
              <a:rPr lang="zh-TW" altLang="zh-TW" sz="3600" dirty="0"/>
              <a:t>（</a:t>
            </a:r>
            <a:r>
              <a:rPr lang="en-US" altLang="zh-TW" sz="3600" dirty="0"/>
              <a:t>2007</a:t>
            </a:r>
            <a:r>
              <a:rPr lang="zh-TW" altLang="zh-TW" sz="3600" dirty="0"/>
              <a:t>）的研究認為教學輔導</a:t>
            </a:r>
            <a:r>
              <a:rPr lang="zh-TW" altLang="zh-TW" sz="3600" dirty="0" smtClean="0"/>
              <a:t>人員</a:t>
            </a:r>
            <a:r>
              <a:rPr lang="zh-TW" altLang="en-US" sz="3600" b="1" dirty="0" smtClean="0">
                <a:solidFill>
                  <a:srgbClr val="FF0000"/>
                </a:solidFill>
              </a:rPr>
              <a:t>介入社群</a:t>
            </a:r>
            <a:r>
              <a:rPr lang="zh-TW" altLang="en-US" sz="3600" dirty="0" smtClean="0"/>
              <a:t>的</a:t>
            </a:r>
            <a:r>
              <a:rPr lang="zh-TW" altLang="zh-TW" sz="3600" dirty="0" smtClean="0"/>
              <a:t>四</a:t>
            </a:r>
            <a:r>
              <a:rPr lang="zh-TW" altLang="zh-TW" sz="3600" dirty="0"/>
              <a:t>種</a:t>
            </a:r>
            <a:r>
              <a:rPr lang="zh-TW" altLang="zh-TW" sz="3600" dirty="0" smtClean="0"/>
              <a:t>形式支持：</a:t>
            </a:r>
            <a:endParaRPr lang="en-US" altLang="zh-TW" sz="3600" dirty="0" smtClean="0"/>
          </a:p>
          <a:p>
            <a:endParaRPr lang="en-US" altLang="zh-TW" sz="3600" dirty="0" smtClean="0"/>
          </a:p>
          <a:p>
            <a:r>
              <a:rPr lang="zh-TW" altLang="zh-TW" sz="3600" b="1" dirty="0" smtClean="0">
                <a:solidFill>
                  <a:srgbClr val="C00000"/>
                </a:solidFill>
              </a:rPr>
              <a:t>提供</a:t>
            </a:r>
            <a:r>
              <a:rPr lang="zh-TW" altLang="zh-TW" sz="3600" b="1" dirty="0">
                <a:solidFill>
                  <a:srgbClr val="C00000"/>
                </a:solidFill>
              </a:rPr>
              <a:t>資訊</a:t>
            </a:r>
            <a:r>
              <a:rPr lang="zh-TW" altLang="zh-TW" sz="3600" b="1" dirty="0" smtClean="0">
                <a:solidFill>
                  <a:srgbClr val="C00000"/>
                </a:solidFill>
              </a:rPr>
              <a:t>、</a:t>
            </a:r>
            <a:endParaRPr lang="en-US" altLang="zh-TW" sz="3600" b="1" dirty="0" smtClean="0">
              <a:solidFill>
                <a:srgbClr val="C00000"/>
              </a:solidFill>
            </a:endParaRPr>
          </a:p>
          <a:p>
            <a:r>
              <a:rPr lang="zh-TW" altLang="zh-TW" sz="3600" b="1" dirty="0" smtClean="0">
                <a:solidFill>
                  <a:srgbClr val="C00000"/>
                </a:solidFill>
              </a:rPr>
              <a:t>互相</a:t>
            </a:r>
            <a:r>
              <a:rPr lang="zh-TW" altLang="zh-TW" sz="3600" b="1" dirty="0">
                <a:solidFill>
                  <a:srgbClr val="C00000"/>
                </a:solidFill>
              </a:rPr>
              <a:t>觀課</a:t>
            </a:r>
            <a:r>
              <a:rPr lang="zh-TW" altLang="zh-TW" sz="3600" b="1" dirty="0" smtClean="0">
                <a:solidFill>
                  <a:srgbClr val="C00000"/>
                </a:solidFill>
              </a:rPr>
              <a:t>、</a:t>
            </a:r>
            <a:endParaRPr lang="en-US" altLang="zh-TW" sz="3600" b="1" dirty="0" smtClean="0">
              <a:solidFill>
                <a:srgbClr val="C00000"/>
              </a:solidFill>
            </a:endParaRPr>
          </a:p>
          <a:p>
            <a:r>
              <a:rPr lang="zh-TW" altLang="zh-TW" sz="3600" b="1" dirty="0" smtClean="0">
                <a:solidFill>
                  <a:srgbClr val="C00000"/>
                </a:solidFill>
              </a:rPr>
              <a:t>集體</a:t>
            </a:r>
            <a:r>
              <a:rPr lang="zh-TW" altLang="zh-TW" sz="3600" b="1" dirty="0">
                <a:solidFill>
                  <a:srgbClr val="C00000"/>
                </a:solidFill>
              </a:rPr>
              <a:t>備</a:t>
            </a:r>
            <a:r>
              <a:rPr lang="zh-TW" altLang="zh-TW" sz="3600" b="1" dirty="0" smtClean="0">
                <a:solidFill>
                  <a:srgbClr val="C00000"/>
                </a:solidFill>
              </a:rPr>
              <a:t>課</a:t>
            </a:r>
            <a:r>
              <a:rPr lang="zh-TW" altLang="en-US" sz="3600" b="1" dirty="0" smtClean="0">
                <a:solidFill>
                  <a:srgbClr val="C00000"/>
                </a:solidFill>
              </a:rPr>
              <a:t>、</a:t>
            </a:r>
          </a:p>
          <a:p>
            <a:r>
              <a:rPr lang="zh-TW" altLang="zh-TW" sz="3600" b="1" dirty="0" smtClean="0">
                <a:solidFill>
                  <a:srgbClr val="C00000"/>
                </a:solidFill>
              </a:rPr>
              <a:t>進行討論</a:t>
            </a:r>
            <a:r>
              <a:rPr lang="zh-TW" altLang="zh-TW" sz="3600" dirty="0"/>
              <a:t>。</a:t>
            </a:r>
            <a:endParaRPr lang="zh-TW" altLang="en-US" sz="3600" dirty="0"/>
          </a:p>
        </p:txBody>
      </p:sp>
    </p:spTree>
    <p:extLst>
      <p:ext uri="{BB962C8B-B14F-4D97-AF65-F5344CB8AC3E}">
        <p14:creationId xmlns:p14="http://schemas.microsoft.com/office/powerpoint/2010/main" val="28107468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sz="quarter" idx="10"/>
          </p:nvPr>
        </p:nvSpPr>
        <p:spPr>
          <a:xfrm>
            <a:off x="781051" y="495100"/>
            <a:ext cx="2806700" cy="646331"/>
          </a:xfrm>
        </p:spPr>
        <p:txBody>
          <a:bodyPr/>
          <a:lstStyle/>
          <a:p>
            <a:r>
              <a:rPr lang="zh-TW" altLang="en-US" sz="3600" b="1" dirty="0" smtClean="0">
                <a:solidFill>
                  <a:srgbClr val="00B0F0"/>
                </a:solidFill>
              </a:rPr>
              <a:t>介入社群</a:t>
            </a:r>
            <a:r>
              <a:rPr lang="en-US" altLang="zh-TW" sz="3600" b="1" dirty="0" smtClean="0">
                <a:solidFill>
                  <a:srgbClr val="00B0F0"/>
                </a:solidFill>
              </a:rPr>
              <a:t>-2</a:t>
            </a:r>
            <a:endParaRPr lang="zh-TW" altLang="en-US" sz="3600" b="1" dirty="0">
              <a:solidFill>
                <a:srgbClr val="00B0F0"/>
              </a:solidFill>
            </a:endParaRPr>
          </a:p>
        </p:txBody>
      </p:sp>
      <p:sp>
        <p:nvSpPr>
          <p:cNvPr id="3" name="圓角矩形 2"/>
          <p:cNvSpPr/>
          <p:nvPr/>
        </p:nvSpPr>
        <p:spPr>
          <a:xfrm>
            <a:off x="1250504" y="1484784"/>
            <a:ext cx="6552728"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smtClean="0">
                <a:solidFill>
                  <a:schemeClr val="tx1"/>
                </a:solidFill>
              </a:rPr>
              <a:t>工作坊的延伸</a:t>
            </a:r>
            <a:endParaRPr lang="zh-TW" altLang="en-US" sz="3200" dirty="0">
              <a:solidFill>
                <a:schemeClr val="tx1"/>
              </a:solidFill>
            </a:endParaRPr>
          </a:p>
        </p:txBody>
      </p:sp>
      <p:sp>
        <p:nvSpPr>
          <p:cNvPr id="4" name="圓角矩形 3"/>
          <p:cNvSpPr/>
          <p:nvPr/>
        </p:nvSpPr>
        <p:spPr>
          <a:xfrm>
            <a:off x="1250504" y="2671204"/>
            <a:ext cx="6552728"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smtClean="0">
                <a:solidFill>
                  <a:schemeClr val="tx1"/>
                </a:solidFill>
              </a:rPr>
              <a:t>駐點服務</a:t>
            </a:r>
            <a:endParaRPr lang="zh-TW" altLang="en-US" sz="3200" dirty="0">
              <a:solidFill>
                <a:schemeClr val="tx1"/>
              </a:solidFill>
            </a:endParaRPr>
          </a:p>
        </p:txBody>
      </p:sp>
      <p:sp>
        <p:nvSpPr>
          <p:cNvPr id="5" name="圓角矩形 4"/>
          <p:cNvSpPr/>
          <p:nvPr/>
        </p:nvSpPr>
        <p:spPr>
          <a:xfrm>
            <a:off x="1297930" y="5000004"/>
            <a:ext cx="6552728"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smtClean="0">
                <a:solidFill>
                  <a:schemeClr val="tx1"/>
                </a:solidFill>
              </a:rPr>
              <a:t>區域性的策略聯盟</a:t>
            </a:r>
            <a:endParaRPr lang="zh-TW" altLang="en-US" sz="3200" dirty="0">
              <a:solidFill>
                <a:schemeClr val="tx1"/>
              </a:solidFill>
            </a:endParaRPr>
          </a:p>
        </p:txBody>
      </p:sp>
      <p:sp>
        <p:nvSpPr>
          <p:cNvPr id="6" name="圓角矩形 5"/>
          <p:cNvSpPr/>
          <p:nvPr/>
        </p:nvSpPr>
        <p:spPr>
          <a:xfrm>
            <a:off x="1281386" y="3814018"/>
            <a:ext cx="6552728"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smtClean="0">
                <a:solidFill>
                  <a:schemeClr val="tx1"/>
                </a:solidFill>
              </a:rPr>
              <a:t>網路或數位學習社群</a:t>
            </a:r>
            <a:endParaRPr lang="zh-TW" altLang="en-US" sz="3200" dirty="0">
              <a:solidFill>
                <a:schemeClr val="tx1"/>
              </a:solidFill>
            </a:endParaRPr>
          </a:p>
        </p:txBody>
      </p:sp>
    </p:spTree>
    <p:extLst>
      <p:ext uri="{BB962C8B-B14F-4D97-AF65-F5344CB8AC3E}">
        <p14:creationId xmlns:p14="http://schemas.microsoft.com/office/powerpoint/2010/main" val="1534014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橢圓 5"/>
          <p:cNvSpPr/>
          <p:nvPr/>
        </p:nvSpPr>
        <p:spPr>
          <a:xfrm>
            <a:off x="3215829" y="692696"/>
            <a:ext cx="1643062" cy="1800200"/>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90000"/>
              </a:lnSpc>
              <a:spcBef>
                <a:spcPct val="0"/>
              </a:spcBef>
              <a:spcAft>
                <a:spcPts val="0"/>
              </a:spcAft>
              <a:defRPr/>
            </a:pPr>
            <a:r>
              <a:rPr lang="zh-TW" altLang="en-US" sz="3600" b="1" dirty="0">
                <a:solidFill>
                  <a:schemeClr val="bg1"/>
                </a:solidFill>
                <a:effectLst>
                  <a:outerShdw blurRad="38100" dist="38100" dir="2700000" algn="tl">
                    <a:srgbClr val="000000">
                      <a:alpha val="43137"/>
                    </a:srgbClr>
                  </a:outerShdw>
                </a:effectLst>
                <a:latin typeface="+mj-lt"/>
                <a:ea typeface="+mj-ea"/>
                <a:cs typeface="+mj-cs"/>
              </a:rPr>
              <a:t>政策</a:t>
            </a:r>
          </a:p>
        </p:txBody>
      </p:sp>
      <p:sp>
        <p:nvSpPr>
          <p:cNvPr id="8" name="向下箭號 7"/>
          <p:cNvSpPr/>
          <p:nvPr/>
        </p:nvSpPr>
        <p:spPr>
          <a:xfrm>
            <a:off x="3858766" y="2698916"/>
            <a:ext cx="428625" cy="1954220"/>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文字方塊 6"/>
          <p:cNvSpPr txBox="1">
            <a:spLocks noChangeArrowheads="1"/>
          </p:cNvSpPr>
          <p:nvPr/>
        </p:nvSpPr>
        <p:spPr bwMode="auto">
          <a:xfrm>
            <a:off x="4287391" y="3121700"/>
            <a:ext cx="428835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r>
              <a:rPr kumimoji="0" lang="zh-TW" altLang="en-US" sz="3200" b="1" u="sng" dirty="0" smtClean="0">
                <a:solidFill>
                  <a:schemeClr val="accent2">
                    <a:lumMod val="50000"/>
                  </a:schemeClr>
                </a:solidFill>
                <a:latin typeface="+mn-ea"/>
                <a:ea typeface="+mn-ea"/>
              </a:rPr>
              <a:t>中央及地方</a:t>
            </a:r>
            <a:r>
              <a:rPr kumimoji="0" lang="zh-TW" altLang="en-US" sz="3200" b="1" dirty="0">
                <a:solidFill>
                  <a:schemeClr val="accent2">
                    <a:lumMod val="50000"/>
                  </a:schemeClr>
                </a:solidFill>
                <a:latin typeface="+mn-ea"/>
                <a:ea typeface="+mn-ea"/>
              </a:rPr>
              <a:t>教學輔導團</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3147" y="3706475"/>
            <a:ext cx="427037" cy="853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5829" y="4654115"/>
            <a:ext cx="1639887" cy="172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文字方塊 2"/>
          <p:cNvSpPr txBox="1"/>
          <p:nvPr/>
        </p:nvSpPr>
        <p:spPr>
          <a:xfrm>
            <a:off x="5584597" y="4683997"/>
            <a:ext cx="1224136" cy="646331"/>
          </a:xfrm>
          <a:prstGeom prst="rect">
            <a:avLst/>
          </a:prstGeom>
          <a:noFill/>
        </p:spPr>
        <p:txBody>
          <a:bodyPr wrap="square" rtlCol="0">
            <a:spAutoFit/>
          </a:bodyPr>
          <a:lstStyle/>
          <a:p>
            <a:r>
              <a:rPr lang="zh-TW" altLang="en-US" sz="3600" b="1" dirty="0" smtClean="0">
                <a:solidFill>
                  <a:schemeClr val="accent2">
                    <a:lumMod val="50000"/>
                  </a:schemeClr>
                </a:solidFill>
              </a:rPr>
              <a:t>學校</a:t>
            </a:r>
            <a:endParaRPr lang="zh-TW" altLang="en-US" sz="3600" b="1" dirty="0">
              <a:solidFill>
                <a:schemeClr val="accent2">
                  <a:lumMod val="50000"/>
                </a:schemeClr>
              </a:solidFill>
            </a:endParaRPr>
          </a:p>
        </p:txBody>
      </p:sp>
      <p:sp>
        <p:nvSpPr>
          <p:cNvPr id="4" name="向右箭號 3"/>
          <p:cNvSpPr/>
          <p:nvPr/>
        </p:nvSpPr>
        <p:spPr>
          <a:xfrm>
            <a:off x="1204801" y="3706475"/>
            <a:ext cx="1800200" cy="1656184"/>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smtClean="0"/>
              <a:t>策略</a:t>
            </a:r>
            <a:endParaRPr lang="zh-TW" altLang="en-US" sz="2800" dirty="0"/>
          </a:p>
        </p:txBody>
      </p:sp>
      <p:sp>
        <p:nvSpPr>
          <p:cNvPr id="10" name="向右箭號 9"/>
          <p:cNvSpPr/>
          <p:nvPr/>
        </p:nvSpPr>
        <p:spPr>
          <a:xfrm>
            <a:off x="1204801" y="1664804"/>
            <a:ext cx="1800200" cy="1656184"/>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smtClean="0"/>
              <a:t>計畫</a:t>
            </a:r>
            <a:endParaRPr lang="zh-TW" altLang="en-US" sz="2800" dirty="0"/>
          </a:p>
        </p:txBody>
      </p:sp>
    </p:spTree>
    <p:extLst>
      <p:ext uri="{BB962C8B-B14F-4D97-AF65-F5344CB8AC3E}">
        <p14:creationId xmlns:p14="http://schemas.microsoft.com/office/powerpoint/2010/main" val="181147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sz="quarter" idx="10"/>
          </p:nvPr>
        </p:nvSpPr>
        <p:spPr>
          <a:xfrm>
            <a:off x="781051" y="495100"/>
            <a:ext cx="2806700" cy="707886"/>
          </a:xfrm>
        </p:spPr>
        <p:txBody>
          <a:bodyPr/>
          <a:lstStyle/>
          <a:p>
            <a:r>
              <a:rPr lang="zh-TW" altLang="en-US" sz="4000" b="1" dirty="0" smtClean="0"/>
              <a:t>問題討論</a:t>
            </a:r>
            <a:endParaRPr lang="zh-TW" altLang="en-US" sz="4000" b="1" dirty="0"/>
          </a:p>
        </p:txBody>
      </p:sp>
      <p:sp>
        <p:nvSpPr>
          <p:cNvPr id="3" name="圓角矩形 2"/>
          <p:cNvSpPr/>
          <p:nvPr/>
        </p:nvSpPr>
        <p:spPr>
          <a:xfrm>
            <a:off x="1115616" y="1412776"/>
            <a:ext cx="720080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dirty="0" smtClean="0">
                <a:solidFill>
                  <a:schemeClr val="tx1"/>
                </a:solidFill>
              </a:rPr>
              <a:t>提出近年來自己領域或議題輔導群之有成效的輔導策</a:t>
            </a:r>
            <a:r>
              <a:rPr lang="zh-TW" altLang="en-US" sz="2000" dirty="0" smtClean="0">
                <a:solidFill>
                  <a:schemeClr val="tx1"/>
                </a:solidFill>
              </a:rPr>
              <a:t>略</a:t>
            </a:r>
            <a:endParaRPr lang="zh-TW" altLang="en-US" sz="2000" dirty="0">
              <a:solidFill>
                <a:schemeClr val="tx1"/>
              </a:solidFill>
            </a:endParaRPr>
          </a:p>
        </p:txBody>
      </p:sp>
      <p:sp>
        <p:nvSpPr>
          <p:cNvPr id="4" name="圓角矩形 3"/>
          <p:cNvSpPr/>
          <p:nvPr/>
        </p:nvSpPr>
        <p:spPr>
          <a:xfrm>
            <a:off x="1124223" y="2636912"/>
            <a:ext cx="720080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dirty="0" smtClean="0">
                <a:solidFill>
                  <a:schemeClr val="tx1"/>
                </a:solidFill>
              </a:rPr>
              <a:t>從旁觀者的角色觀察</a:t>
            </a:r>
            <a:r>
              <a:rPr lang="zh-TW" altLang="en-US" sz="2400" dirty="0">
                <a:solidFill>
                  <a:schemeClr val="tx1"/>
                </a:solidFill>
              </a:rPr>
              <a:t>別領域或議題輔導群之有成效的輔導策略</a:t>
            </a:r>
          </a:p>
        </p:txBody>
      </p:sp>
      <p:sp>
        <p:nvSpPr>
          <p:cNvPr id="5" name="圓角矩形 4"/>
          <p:cNvSpPr/>
          <p:nvPr/>
        </p:nvSpPr>
        <p:spPr>
          <a:xfrm>
            <a:off x="1124223" y="3861048"/>
            <a:ext cx="7200800"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dirty="0" smtClean="0">
                <a:solidFill>
                  <a:schemeClr val="tx1"/>
                </a:solidFill>
              </a:rPr>
              <a:t>素養是需要時間的</a:t>
            </a:r>
            <a:r>
              <a:rPr lang="zh-TW" altLang="en-US" sz="2000" dirty="0" smtClean="0">
                <a:solidFill>
                  <a:schemeClr val="tx1"/>
                </a:solidFill>
                <a:latin typeface="新細明體"/>
                <a:ea typeface="新細明體"/>
              </a:rPr>
              <a:t>，對於長期陪伴、駐點服務以改變學校的課程與教學導向素養，有何好構想</a:t>
            </a:r>
            <a:endParaRPr lang="zh-TW" altLang="en-US" sz="2000" dirty="0">
              <a:solidFill>
                <a:schemeClr val="tx1"/>
              </a:solidFill>
            </a:endParaRPr>
          </a:p>
        </p:txBody>
      </p:sp>
      <p:sp>
        <p:nvSpPr>
          <p:cNvPr id="59" name="圓角矩形 58"/>
          <p:cNvSpPr/>
          <p:nvPr/>
        </p:nvSpPr>
        <p:spPr>
          <a:xfrm>
            <a:off x="1124223" y="5301208"/>
            <a:ext cx="7200800"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dirty="0" smtClean="0">
                <a:solidFill>
                  <a:schemeClr val="tx1"/>
                </a:solidFill>
              </a:rPr>
              <a:t>以下的專有名詞</a:t>
            </a:r>
            <a:r>
              <a:rPr lang="en-US" altLang="zh-TW" sz="2400" dirty="0" smtClean="0">
                <a:solidFill>
                  <a:schemeClr val="tx1"/>
                </a:solidFill>
              </a:rPr>
              <a:t>-</a:t>
            </a:r>
            <a:r>
              <a:rPr lang="zh-TW" altLang="en-US" sz="2400" dirty="0" smtClean="0">
                <a:solidFill>
                  <a:schemeClr val="tx1"/>
                </a:solidFill>
              </a:rPr>
              <a:t>請再概念化的說明</a:t>
            </a:r>
            <a:endParaRPr lang="en-US" altLang="zh-TW" sz="2400" dirty="0" smtClean="0">
              <a:solidFill>
                <a:schemeClr val="tx1"/>
              </a:solidFill>
            </a:endParaRPr>
          </a:p>
          <a:p>
            <a:pPr algn="ctr"/>
            <a:r>
              <a:rPr lang="zh-TW" altLang="en-US" sz="2400" dirty="0">
                <a:solidFill>
                  <a:schemeClr val="tx1"/>
                </a:solidFill>
              </a:rPr>
              <a:t>課程</a:t>
            </a:r>
            <a:r>
              <a:rPr lang="zh-TW" altLang="en-US" sz="2400" dirty="0" smtClean="0">
                <a:solidFill>
                  <a:schemeClr val="tx1"/>
                </a:solidFill>
              </a:rPr>
              <a:t>地圖 </a:t>
            </a:r>
            <a:r>
              <a:rPr lang="zh-TW" altLang="en-US" sz="2400" dirty="0" smtClean="0">
                <a:solidFill>
                  <a:schemeClr val="tx1"/>
                </a:solidFill>
                <a:latin typeface="新細明體"/>
                <a:ea typeface="新細明體"/>
              </a:rPr>
              <a:t>、課程評鑑、</a:t>
            </a:r>
            <a:r>
              <a:rPr lang="zh-TW" altLang="en-US" sz="2400" dirty="0" smtClean="0">
                <a:solidFill>
                  <a:schemeClr val="tx1"/>
                </a:solidFill>
              </a:rPr>
              <a:t>協同教學</a:t>
            </a:r>
            <a:r>
              <a:rPr lang="zh-TW" altLang="en-US" sz="2400" dirty="0" smtClean="0">
                <a:solidFill>
                  <a:schemeClr val="tx1"/>
                </a:solidFill>
                <a:latin typeface="新細明體"/>
                <a:ea typeface="新細明體"/>
              </a:rPr>
              <a:t>、自主學習</a:t>
            </a:r>
            <a:r>
              <a:rPr lang="zh-TW" altLang="en-US" sz="2400" dirty="0" smtClean="0">
                <a:solidFill>
                  <a:schemeClr val="tx1"/>
                </a:solidFill>
              </a:rPr>
              <a:t> </a:t>
            </a:r>
            <a:endParaRPr lang="zh-TW" altLang="en-US" sz="2400" dirty="0">
              <a:solidFill>
                <a:schemeClr val="tx1"/>
              </a:solidFill>
            </a:endParaRPr>
          </a:p>
        </p:txBody>
      </p:sp>
    </p:spTree>
    <p:extLst>
      <p:ext uri="{BB962C8B-B14F-4D97-AF65-F5344CB8AC3E}">
        <p14:creationId xmlns:p14="http://schemas.microsoft.com/office/powerpoint/2010/main" val="22363980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sz="quarter" idx="10"/>
          </p:nvPr>
        </p:nvSpPr>
        <p:spPr>
          <a:xfrm>
            <a:off x="781051" y="495100"/>
            <a:ext cx="2806700" cy="584775"/>
          </a:xfrm>
        </p:spPr>
        <p:txBody>
          <a:bodyPr/>
          <a:lstStyle/>
          <a:p>
            <a:r>
              <a:rPr lang="zh-TW" altLang="en-US" b="1" dirty="0" smtClean="0">
                <a:solidFill>
                  <a:schemeClr val="tx1"/>
                </a:solidFill>
              </a:rPr>
              <a:t>結語</a:t>
            </a:r>
            <a:endParaRPr lang="zh-TW" altLang="en-US" b="1" dirty="0">
              <a:solidFill>
                <a:schemeClr val="tx1"/>
              </a:solidFill>
            </a:endParaRPr>
          </a:p>
        </p:txBody>
      </p:sp>
      <p:grpSp>
        <p:nvGrpSpPr>
          <p:cNvPr id="3" name="Group 1"/>
          <p:cNvGrpSpPr>
            <a:grpSpLocks/>
          </p:cNvGrpSpPr>
          <p:nvPr/>
        </p:nvGrpSpPr>
        <p:grpSpPr bwMode="auto">
          <a:xfrm>
            <a:off x="399256" y="605632"/>
            <a:ext cx="8345489" cy="5648326"/>
            <a:chOff x="0" y="0"/>
            <a:chExt cx="5256" cy="3557"/>
          </a:xfrm>
        </p:grpSpPr>
        <p:pic>
          <p:nvPicPr>
            <p:cNvPr id="4"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 y="302"/>
              <a:ext cx="1249" cy="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7" y="202"/>
              <a:ext cx="1554" cy="2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3"/>
              <a:ext cx="1562" cy="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5"/>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85" y="0"/>
              <a:ext cx="1106" cy="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6"/>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2" y="2772"/>
              <a:ext cx="1714"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9" name="Group 7"/>
            <p:cNvGrpSpPr>
              <a:grpSpLocks/>
            </p:cNvGrpSpPr>
            <p:nvPr/>
          </p:nvGrpSpPr>
          <p:grpSpPr bwMode="auto">
            <a:xfrm rot="-900000">
              <a:off x="1356" y="1408"/>
              <a:ext cx="962" cy="709"/>
              <a:chOff x="0" y="0"/>
              <a:chExt cx="961" cy="708"/>
            </a:xfrm>
          </p:grpSpPr>
          <p:sp>
            <p:nvSpPr>
              <p:cNvPr id="27" name="AutoShape 8"/>
              <p:cNvSpPr>
                <a:spLocks/>
              </p:cNvSpPr>
              <p:nvPr/>
            </p:nvSpPr>
            <p:spPr bwMode="auto">
              <a:xfrm>
                <a:off x="0" y="0"/>
                <a:ext cx="961" cy="708"/>
              </a:xfrm>
              <a:prstGeom prst="rightArrow">
                <a:avLst>
                  <a:gd name="adj1" fmla="val 50000"/>
                  <a:gd name="adj2" fmla="val 30540"/>
                </a:avLst>
              </a:prstGeom>
              <a:solidFill>
                <a:schemeClr val="accent1">
                  <a:alpha val="79999"/>
                </a:schemeClr>
              </a:solidFill>
              <a:ln w="25400">
                <a:solidFill>
                  <a:schemeClr val="tx1"/>
                </a:solidFill>
                <a:miter lim="800000"/>
                <a:headEnd/>
                <a:tailEnd/>
              </a:ln>
            </p:spPr>
            <p:txBody>
              <a:bodyPr/>
              <a:lstStyle>
                <a:defPPr>
                  <a:defRPr lang="en-US"/>
                </a:defPPr>
                <a:lvl1pPr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1pPr>
                <a:lvl2pPr marL="4572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2pPr>
                <a:lvl3pPr marL="9144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3pPr>
                <a:lvl4pPr marL="13716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4pPr>
                <a:lvl5pPr marL="18288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5pPr>
                <a:lvl6pPr marL="22860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6pPr>
                <a:lvl7pPr marL="27432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7pPr>
                <a:lvl8pPr marL="32004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8pPr>
                <a:lvl9pPr marL="36576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9pPr>
              </a:lstStyle>
              <a:p>
                <a:endParaRPr lang="zh-TW" altLang="en-US"/>
              </a:p>
            </p:txBody>
          </p:sp>
          <p:sp>
            <p:nvSpPr>
              <p:cNvPr id="28" name="Rectangle 9"/>
              <p:cNvSpPr>
                <a:spLocks/>
              </p:cNvSpPr>
              <p:nvPr/>
            </p:nvSpPr>
            <p:spPr bwMode="auto">
              <a:xfrm>
                <a:off x="0" y="176"/>
                <a:ext cx="84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38100" tIns="38100" rIns="84666" bIns="38100" anchor="ctr"/>
              <a:lstStyle>
                <a:defPPr>
                  <a:defRPr lang="en-US"/>
                </a:defPPr>
                <a:lvl1pPr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1pPr>
                <a:lvl2pPr marL="4572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2pPr>
                <a:lvl3pPr marL="9144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3pPr>
                <a:lvl4pPr marL="13716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4pPr>
                <a:lvl5pPr marL="18288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5pPr>
                <a:lvl6pPr marL="22860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6pPr>
                <a:lvl7pPr marL="27432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7pPr>
                <a:lvl8pPr marL="32004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8pPr>
                <a:lvl9pPr marL="36576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9pPr>
              </a:lstStyle>
              <a:p>
                <a:pPr>
                  <a:lnSpc>
                    <a:spcPct val="130000"/>
                  </a:lnSpc>
                  <a:spcBef>
                    <a:spcPts val="500"/>
                  </a:spcBef>
                </a:pPr>
                <a:r>
                  <a:rPr lang="ja-JP" altLang="en-US" sz="2200" b="1">
                    <a:solidFill>
                      <a:srgbClr val="4900D7"/>
                    </a:solidFill>
                    <a:latin typeface="Times New Roman" pitchFamily="1" charset="0"/>
                    <a:ea typeface="儷宋 Pro" pitchFamily="1" charset="-120"/>
                    <a:sym typeface="Times New Roman" pitchFamily="1" charset="0"/>
                  </a:rPr>
                  <a:t>提供諮詢</a:t>
                </a:r>
                <a:endParaRPr lang="zh-TW" altLang="en-US" sz="2200" b="1">
                  <a:solidFill>
                    <a:srgbClr val="4900D7"/>
                  </a:solidFill>
                  <a:latin typeface="Times New Roman" pitchFamily="1" charset="0"/>
                  <a:ea typeface="儷宋 Pro" pitchFamily="1" charset="-120"/>
                  <a:sym typeface="Times New Roman" pitchFamily="1" charset="0"/>
                </a:endParaRPr>
              </a:p>
            </p:txBody>
          </p:sp>
        </p:grpSp>
        <p:grpSp>
          <p:nvGrpSpPr>
            <p:cNvPr id="10" name="Group 10"/>
            <p:cNvGrpSpPr>
              <a:grpSpLocks/>
            </p:cNvGrpSpPr>
            <p:nvPr/>
          </p:nvGrpSpPr>
          <p:grpSpPr bwMode="auto">
            <a:xfrm rot="780000" flipH="1">
              <a:off x="3523" y="1458"/>
              <a:ext cx="965" cy="709"/>
              <a:chOff x="0" y="0"/>
              <a:chExt cx="965" cy="708"/>
            </a:xfrm>
          </p:grpSpPr>
          <p:sp>
            <p:nvSpPr>
              <p:cNvPr id="25" name="AutoShape 11"/>
              <p:cNvSpPr>
                <a:spLocks/>
              </p:cNvSpPr>
              <p:nvPr/>
            </p:nvSpPr>
            <p:spPr bwMode="auto">
              <a:xfrm>
                <a:off x="3" y="0"/>
                <a:ext cx="962" cy="708"/>
              </a:xfrm>
              <a:prstGeom prst="rightArrow">
                <a:avLst>
                  <a:gd name="adj1" fmla="val 50000"/>
                  <a:gd name="adj2" fmla="val 30572"/>
                </a:avLst>
              </a:prstGeom>
              <a:solidFill>
                <a:srgbClr val="FFCE8E">
                  <a:alpha val="79999"/>
                </a:srgbClr>
              </a:solidFill>
              <a:ln w="25400">
                <a:solidFill>
                  <a:schemeClr val="tx1"/>
                </a:solidFill>
                <a:miter lim="800000"/>
                <a:headEnd/>
                <a:tailEnd/>
              </a:ln>
            </p:spPr>
            <p:txBody>
              <a:bodyPr/>
              <a:lstStyle>
                <a:defPPr>
                  <a:defRPr lang="en-US"/>
                </a:defPPr>
                <a:lvl1pPr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1pPr>
                <a:lvl2pPr marL="4572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2pPr>
                <a:lvl3pPr marL="9144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3pPr>
                <a:lvl4pPr marL="13716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4pPr>
                <a:lvl5pPr marL="18288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5pPr>
                <a:lvl6pPr marL="22860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6pPr>
                <a:lvl7pPr marL="27432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7pPr>
                <a:lvl8pPr marL="32004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8pPr>
                <a:lvl9pPr marL="36576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9pPr>
              </a:lstStyle>
              <a:p>
                <a:endParaRPr lang="zh-TW" altLang="en-US"/>
              </a:p>
            </p:txBody>
          </p:sp>
          <p:sp>
            <p:nvSpPr>
              <p:cNvPr id="26" name="Rectangle 12"/>
              <p:cNvSpPr>
                <a:spLocks/>
              </p:cNvSpPr>
              <p:nvPr/>
            </p:nvSpPr>
            <p:spPr bwMode="auto">
              <a:xfrm flipH="1">
                <a:off x="0" y="177"/>
                <a:ext cx="84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38100" tIns="38100" rIns="97366" bIns="38100" anchor="ctr"/>
              <a:lstStyle>
                <a:defPPr>
                  <a:defRPr lang="en-US"/>
                </a:defPPr>
                <a:lvl1pPr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1pPr>
                <a:lvl2pPr marL="4572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2pPr>
                <a:lvl3pPr marL="9144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3pPr>
                <a:lvl4pPr marL="13716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4pPr>
                <a:lvl5pPr marL="18288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5pPr>
                <a:lvl6pPr marL="22860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6pPr>
                <a:lvl7pPr marL="27432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7pPr>
                <a:lvl8pPr marL="32004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8pPr>
                <a:lvl9pPr marL="36576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9pPr>
              </a:lstStyle>
              <a:p>
                <a:pPr>
                  <a:lnSpc>
                    <a:spcPct val="130000"/>
                  </a:lnSpc>
                  <a:spcBef>
                    <a:spcPts val="500"/>
                  </a:spcBef>
                </a:pPr>
                <a:r>
                  <a:rPr lang="ja-JP" altLang="en-US" sz="2200" b="1" dirty="0">
                    <a:solidFill>
                      <a:srgbClr val="4900D7"/>
                    </a:solidFill>
                    <a:latin typeface="Times New Roman" pitchFamily="1" charset="0"/>
                    <a:ea typeface="儷宋 Pro" pitchFamily="1" charset="-120"/>
                    <a:sym typeface="Times New Roman" pitchFamily="1" charset="0"/>
                  </a:rPr>
                  <a:t>支持鼓勵</a:t>
                </a:r>
                <a:endParaRPr lang="zh-TW" altLang="en-US" sz="2200" b="1" dirty="0">
                  <a:solidFill>
                    <a:srgbClr val="4900D7"/>
                  </a:solidFill>
                  <a:latin typeface="Times New Roman" pitchFamily="1" charset="0"/>
                  <a:ea typeface="儷宋 Pro" pitchFamily="1" charset="-120"/>
                  <a:sym typeface="Times New Roman" pitchFamily="1" charset="0"/>
                </a:endParaRPr>
              </a:p>
            </p:txBody>
          </p:sp>
        </p:grpSp>
        <p:grpSp>
          <p:nvGrpSpPr>
            <p:cNvPr id="11" name="Group 13"/>
            <p:cNvGrpSpPr>
              <a:grpSpLocks/>
            </p:cNvGrpSpPr>
            <p:nvPr/>
          </p:nvGrpSpPr>
          <p:grpSpPr bwMode="auto">
            <a:xfrm rot="-1800000">
              <a:off x="1759" y="2217"/>
              <a:ext cx="961" cy="709"/>
              <a:chOff x="0" y="0"/>
              <a:chExt cx="961" cy="708"/>
            </a:xfrm>
          </p:grpSpPr>
          <p:sp>
            <p:nvSpPr>
              <p:cNvPr id="23" name="AutoShape 14"/>
              <p:cNvSpPr>
                <a:spLocks/>
              </p:cNvSpPr>
              <p:nvPr/>
            </p:nvSpPr>
            <p:spPr bwMode="auto">
              <a:xfrm>
                <a:off x="0" y="0"/>
                <a:ext cx="961" cy="708"/>
              </a:xfrm>
              <a:prstGeom prst="rightArrow">
                <a:avLst>
                  <a:gd name="adj1" fmla="val 50000"/>
                  <a:gd name="adj2" fmla="val 30540"/>
                </a:avLst>
              </a:prstGeom>
              <a:solidFill>
                <a:srgbClr val="F7FF89">
                  <a:alpha val="79999"/>
                </a:srgbClr>
              </a:solidFill>
              <a:ln w="25400">
                <a:solidFill>
                  <a:schemeClr val="tx1"/>
                </a:solidFill>
                <a:miter lim="800000"/>
                <a:headEnd/>
                <a:tailEnd/>
              </a:ln>
            </p:spPr>
            <p:txBody>
              <a:bodyPr/>
              <a:lstStyle>
                <a:defPPr>
                  <a:defRPr lang="en-US"/>
                </a:defPPr>
                <a:lvl1pPr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1pPr>
                <a:lvl2pPr marL="4572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2pPr>
                <a:lvl3pPr marL="9144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3pPr>
                <a:lvl4pPr marL="13716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4pPr>
                <a:lvl5pPr marL="18288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5pPr>
                <a:lvl6pPr marL="22860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6pPr>
                <a:lvl7pPr marL="27432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7pPr>
                <a:lvl8pPr marL="32004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8pPr>
                <a:lvl9pPr marL="36576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9pPr>
              </a:lstStyle>
              <a:p>
                <a:endParaRPr lang="zh-TW" altLang="en-US"/>
              </a:p>
            </p:txBody>
          </p:sp>
          <p:sp>
            <p:nvSpPr>
              <p:cNvPr id="24" name="Rectangle 15"/>
              <p:cNvSpPr>
                <a:spLocks/>
              </p:cNvSpPr>
              <p:nvPr/>
            </p:nvSpPr>
            <p:spPr bwMode="auto">
              <a:xfrm>
                <a:off x="0" y="177"/>
                <a:ext cx="84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38100" tIns="38100" rIns="84666" bIns="38100" anchor="ctr"/>
              <a:lstStyle>
                <a:defPPr>
                  <a:defRPr lang="en-US"/>
                </a:defPPr>
                <a:lvl1pPr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1pPr>
                <a:lvl2pPr marL="4572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2pPr>
                <a:lvl3pPr marL="9144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3pPr>
                <a:lvl4pPr marL="13716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4pPr>
                <a:lvl5pPr marL="18288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5pPr>
                <a:lvl6pPr marL="22860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6pPr>
                <a:lvl7pPr marL="27432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7pPr>
                <a:lvl8pPr marL="32004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8pPr>
                <a:lvl9pPr marL="36576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9pPr>
              </a:lstStyle>
              <a:p>
                <a:pPr>
                  <a:lnSpc>
                    <a:spcPct val="130000"/>
                  </a:lnSpc>
                  <a:spcBef>
                    <a:spcPts val="500"/>
                  </a:spcBef>
                </a:pPr>
                <a:r>
                  <a:rPr lang="zh-TW" altLang="en-US" sz="2200" b="1" dirty="0" smtClean="0">
                    <a:solidFill>
                      <a:srgbClr val="4900D7"/>
                    </a:solidFill>
                    <a:latin typeface="Times New Roman" pitchFamily="1" charset="0"/>
                    <a:ea typeface="儷宋 Pro" pitchFamily="1" charset="-120"/>
                    <a:sym typeface="Times New Roman" pitchFamily="1" charset="0"/>
                  </a:rPr>
                  <a:t>協同</a:t>
                </a:r>
                <a:r>
                  <a:rPr lang="ja-JP" altLang="en-US" sz="2200" b="1" dirty="0" smtClean="0">
                    <a:solidFill>
                      <a:srgbClr val="4900D7"/>
                    </a:solidFill>
                    <a:latin typeface="Times New Roman" pitchFamily="1" charset="0"/>
                    <a:ea typeface="儷宋 Pro" pitchFamily="1" charset="-120"/>
                    <a:sym typeface="Times New Roman" pitchFamily="1" charset="0"/>
                  </a:rPr>
                  <a:t>研究</a:t>
                </a:r>
                <a:endParaRPr lang="zh-TW" altLang="en-US" sz="2200" b="1" dirty="0">
                  <a:solidFill>
                    <a:srgbClr val="4900D7"/>
                  </a:solidFill>
                  <a:latin typeface="Times New Roman" pitchFamily="1" charset="0"/>
                  <a:ea typeface="儷宋 Pro" pitchFamily="1" charset="-120"/>
                  <a:sym typeface="Times New Roman" pitchFamily="1" charset="0"/>
                </a:endParaRPr>
              </a:p>
            </p:txBody>
          </p:sp>
        </p:grpSp>
        <p:grpSp>
          <p:nvGrpSpPr>
            <p:cNvPr id="12" name="Group 16"/>
            <p:cNvGrpSpPr>
              <a:grpSpLocks/>
            </p:cNvGrpSpPr>
            <p:nvPr/>
          </p:nvGrpSpPr>
          <p:grpSpPr bwMode="auto">
            <a:xfrm rot="-239999">
              <a:off x="1206" y="453"/>
              <a:ext cx="962" cy="709"/>
              <a:chOff x="0" y="0"/>
              <a:chExt cx="962" cy="708"/>
            </a:xfrm>
          </p:grpSpPr>
          <p:sp>
            <p:nvSpPr>
              <p:cNvPr id="21" name="AutoShape 17"/>
              <p:cNvSpPr>
                <a:spLocks/>
              </p:cNvSpPr>
              <p:nvPr/>
            </p:nvSpPr>
            <p:spPr bwMode="auto">
              <a:xfrm>
                <a:off x="1" y="0"/>
                <a:ext cx="961" cy="708"/>
              </a:xfrm>
              <a:prstGeom prst="rightArrow">
                <a:avLst>
                  <a:gd name="adj1" fmla="val 50000"/>
                  <a:gd name="adj2" fmla="val 30540"/>
                </a:avLst>
              </a:prstGeom>
              <a:solidFill>
                <a:srgbClr val="FF9B00">
                  <a:alpha val="59999"/>
                </a:srgbClr>
              </a:solidFill>
              <a:ln w="25400">
                <a:solidFill>
                  <a:schemeClr val="tx1"/>
                </a:solidFill>
                <a:miter lim="800000"/>
                <a:headEnd/>
                <a:tailEnd/>
              </a:ln>
            </p:spPr>
            <p:txBody>
              <a:bodyPr/>
              <a:lstStyle>
                <a:defPPr>
                  <a:defRPr lang="en-US"/>
                </a:defPPr>
                <a:lvl1pPr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1pPr>
                <a:lvl2pPr marL="4572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2pPr>
                <a:lvl3pPr marL="9144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3pPr>
                <a:lvl4pPr marL="13716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4pPr>
                <a:lvl5pPr marL="18288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5pPr>
                <a:lvl6pPr marL="22860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6pPr>
                <a:lvl7pPr marL="27432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7pPr>
                <a:lvl8pPr marL="32004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8pPr>
                <a:lvl9pPr marL="36576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9pPr>
              </a:lstStyle>
              <a:p>
                <a:endParaRPr lang="zh-TW" altLang="en-US"/>
              </a:p>
            </p:txBody>
          </p:sp>
          <p:sp>
            <p:nvSpPr>
              <p:cNvPr id="22" name="Rectangle 18"/>
              <p:cNvSpPr>
                <a:spLocks/>
              </p:cNvSpPr>
              <p:nvPr/>
            </p:nvSpPr>
            <p:spPr bwMode="auto">
              <a:xfrm>
                <a:off x="0" y="176"/>
                <a:ext cx="84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38100" tIns="38100" rIns="84666" bIns="38100" anchor="ctr"/>
              <a:lstStyle>
                <a:defPPr>
                  <a:defRPr lang="en-US"/>
                </a:defPPr>
                <a:lvl1pPr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1pPr>
                <a:lvl2pPr marL="4572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2pPr>
                <a:lvl3pPr marL="9144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3pPr>
                <a:lvl4pPr marL="13716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4pPr>
                <a:lvl5pPr marL="18288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5pPr>
                <a:lvl6pPr marL="22860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6pPr>
                <a:lvl7pPr marL="27432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7pPr>
                <a:lvl8pPr marL="32004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8pPr>
                <a:lvl9pPr marL="36576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9pPr>
              </a:lstStyle>
              <a:p>
                <a:pPr>
                  <a:lnSpc>
                    <a:spcPct val="130000"/>
                  </a:lnSpc>
                  <a:spcBef>
                    <a:spcPts val="500"/>
                  </a:spcBef>
                </a:pPr>
                <a:r>
                  <a:rPr lang="ja-JP" altLang="en-US" sz="2200" b="1">
                    <a:solidFill>
                      <a:srgbClr val="4900D7"/>
                    </a:solidFill>
                    <a:latin typeface="Times New Roman" pitchFamily="1" charset="0"/>
                    <a:ea typeface="儷宋 Pro" pitchFamily="1" charset="-120"/>
                    <a:sym typeface="Times New Roman" pitchFamily="1" charset="0"/>
                  </a:rPr>
                  <a:t>教學觀察</a:t>
                </a:r>
                <a:endParaRPr lang="zh-TW" altLang="en-US" sz="2200" b="1">
                  <a:solidFill>
                    <a:srgbClr val="4900D7"/>
                  </a:solidFill>
                  <a:latin typeface="Times New Roman" pitchFamily="1" charset="0"/>
                  <a:ea typeface="儷宋 Pro" pitchFamily="1" charset="-120"/>
                  <a:sym typeface="Times New Roman" pitchFamily="1" charset="0"/>
                </a:endParaRPr>
              </a:p>
            </p:txBody>
          </p:sp>
        </p:grpSp>
        <p:grpSp>
          <p:nvGrpSpPr>
            <p:cNvPr id="13" name="Group 19"/>
            <p:cNvGrpSpPr>
              <a:grpSpLocks/>
            </p:cNvGrpSpPr>
            <p:nvPr/>
          </p:nvGrpSpPr>
          <p:grpSpPr bwMode="auto">
            <a:xfrm flipH="1">
              <a:off x="3573" y="452"/>
              <a:ext cx="965" cy="709"/>
              <a:chOff x="0" y="0"/>
              <a:chExt cx="965" cy="708"/>
            </a:xfrm>
          </p:grpSpPr>
          <p:sp>
            <p:nvSpPr>
              <p:cNvPr id="19" name="AutoShape 20"/>
              <p:cNvSpPr>
                <a:spLocks/>
              </p:cNvSpPr>
              <p:nvPr/>
            </p:nvSpPr>
            <p:spPr bwMode="auto">
              <a:xfrm>
                <a:off x="3" y="0"/>
                <a:ext cx="962" cy="708"/>
              </a:xfrm>
              <a:prstGeom prst="rightArrow">
                <a:avLst>
                  <a:gd name="adj1" fmla="val 50000"/>
                  <a:gd name="adj2" fmla="val 30572"/>
                </a:avLst>
              </a:prstGeom>
              <a:solidFill>
                <a:srgbClr val="E58AFF">
                  <a:alpha val="79999"/>
                </a:srgbClr>
              </a:solidFill>
              <a:ln w="25400">
                <a:solidFill>
                  <a:schemeClr val="tx1"/>
                </a:solidFill>
                <a:miter lim="800000"/>
                <a:headEnd/>
                <a:tailEnd/>
              </a:ln>
            </p:spPr>
            <p:txBody>
              <a:bodyPr/>
              <a:lstStyle>
                <a:defPPr>
                  <a:defRPr lang="en-US"/>
                </a:defPPr>
                <a:lvl1pPr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1pPr>
                <a:lvl2pPr marL="4572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2pPr>
                <a:lvl3pPr marL="9144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3pPr>
                <a:lvl4pPr marL="13716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4pPr>
                <a:lvl5pPr marL="18288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5pPr>
                <a:lvl6pPr marL="22860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6pPr>
                <a:lvl7pPr marL="27432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7pPr>
                <a:lvl8pPr marL="32004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8pPr>
                <a:lvl9pPr marL="36576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9pPr>
              </a:lstStyle>
              <a:p>
                <a:endParaRPr lang="zh-TW" altLang="en-US"/>
              </a:p>
            </p:txBody>
          </p:sp>
          <p:sp>
            <p:nvSpPr>
              <p:cNvPr id="20" name="Rectangle 21"/>
              <p:cNvSpPr>
                <a:spLocks/>
              </p:cNvSpPr>
              <p:nvPr/>
            </p:nvSpPr>
            <p:spPr bwMode="auto">
              <a:xfrm flipH="1">
                <a:off x="0" y="177"/>
                <a:ext cx="84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38100" tIns="38100" rIns="97366" bIns="38100" anchor="ctr"/>
              <a:lstStyle>
                <a:defPPr>
                  <a:defRPr lang="en-US"/>
                </a:defPPr>
                <a:lvl1pPr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1pPr>
                <a:lvl2pPr marL="4572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2pPr>
                <a:lvl3pPr marL="9144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3pPr>
                <a:lvl4pPr marL="13716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4pPr>
                <a:lvl5pPr marL="18288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5pPr>
                <a:lvl6pPr marL="22860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6pPr>
                <a:lvl7pPr marL="27432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7pPr>
                <a:lvl8pPr marL="32004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8pPr>
                <a:lvl9pPr marL="36576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9pPr>
              </a:lstStyle>
              <a:p>
                <a:pPr>
                  <a:lnSpc>
                    <a:spcPct val="130000"/>
                  </a:lnSpc>
                  <a:spcBef>
                    <a:spcPts val="500"/>
                  </a:spcBef>
                </a:pPr>
                <a:r>
                  <a:rPr lang="zh-TW" altLang="en-US" sz="2200" b="1" dirty="0" smtClean="0">
                    <a:solidFill>
                      <a:srgbClr val="4900D7"/>
                    </a:solidFill>
                    <a:latin typeface="Times New Roman" pitchFamily="1" charset="0"/>
                    <a:ea typeface="儷宋 Pro" pitchFamily="1" charset="-120"/>
                    <a:sym typeface="Times New Roman" pitchFamily="1" charset="0"/>
                  </a:rPr>
                  <a:t>教學演示</a:t>
                </a:r>
                <a:endParaRPr lang="zh-TW" altLang="en-US" sz="2200" b="1" dirty="0">
                  <a:solidFill>
                    <a:srgbClr val="4900D7"/>
                  </a:solidFill>
                  <a:latin typeface="Times New Roman" pitchFamily="1" charset="0"/>
                  <a:ea typeface="儷宋 Pro" pitchFamily="1" charset="-120"/>
                  <a:sym typeface="Times New Roman" pitchFamily="1" charset="0"/>
                </a:endParaRPr>
              </a:p>
            </p:txBody>
          </p:sp>
        </p:grpSp>
        <p:pic>
          <p:nvPicPr>
            <p:cNvPr id="14" name="Picture 22"/>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34" y="1108"/>
              <a:ext cx="922" cy="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3"/>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527" y="2264"/>
              <a:ext cx="1613" cy="1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6" name="Group 24"/>
            <p:cNvGrpSpPr>
              <a:grpSpLocks/>
            </p:cNvGrpSpPr>
            <p:nvPr/>
          </p:nvGrpSpPr>
          <p:grpSpPr bwMode="auto">
            <a:xfrm rot="1559999" flipH="1">
              <a:off x="3171" y="2218"/>
              <a:ext cx="965" cy="709"/>
              <a:chOff x="0" y="0"/>
              <a:chExt cx="964" cy="708"/>
            </a:xfrm>
          </p:grpSpPr>
          <p:sp>
            <p:nvSpPr>
              <p:cNvPr id="17" name="AutoShape 25"/>
              <p:cNvSpPr>
                <a:spLocks/>
              </p:cNvSpPr>
              <p:nvPr/>
            </p:nvSpPr>
            <p:spPr bwMode="auto">
              <a:xfrm>
                <a:off x="3" y="0"/>
                <a:ext cx="961" cy="708"/>
              </a:xfrm>
              <a:prstGeom prst="rightArrow">
                <a:avLst>
                  <a:gd name="adj1" fmla="val 50000"/>
                  <a:gd name="adj2" fmla="val 30540"/>
                </a:avLst>
              </a:prstGeom>
              <a:solidFill>
                <a:srgbClr val="AFFFC8">
                  <a:alpha val="79999"/>
                </a:srgbClr>
              </a:solidFill>
              <a:ln w="25400">
                <a:solidFill>
                  <a:schemeClr val="tx1"/>
                </a:solidFill>
                <a:miter lim="800000"/>
                <a:headEnd/>
                <a:tailEnd/>
              </a:ln>
            </p:spPr>
            <p:txBody>
              <a:bodyPr/>
              <a:lstStyle>
                <a:defPPr>
                  <a:defRPr lang="en-US"/>
                </a:defPPr>
                <a:lvl1pPr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1pPr>
                <a:lvl2pPr marL="4572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2pPr>
                <a:lvl3pPr marL="9144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3pPr>
                <a:lvl4pPr marL="13716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4pPr>
                <a:lvl5pPr marL="18288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5pPr>
                <a:lvl6pPr marL="22860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6pPr>
                <a:lvl7pPr marL="27432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7pPr>
                <a:lvl8pPr marL="32004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8pPr>
                <a:lvl9pPr marL="36576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9pPr>
              </a:lstStyle>
              <a:p>
                <a:endParaRPr lang="zh-TW" altLang="en-US"/>
              </a:p>
            </p:txBody>
          </p:sp>
          <p:sp>
            <p:nvSpPr>
              <p:cNvPr id="18" name="Rectangle 26"/>
              <p:cNvSpPr>
                <a:spLocks/>
              </p:cNvSpPr>
              <p:nvPr/>
            </p:nvSpPr>
            <p:spPr bwMode="auto">
              <a:xfrm flipH="1">
                <a:off x="0" y="177"/>
                <a:ext cx="84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38100" tIns="38100" rIns="97366" bIns="38100" anchor="ctr"/>
              <a:lstStyle>
                <a:defPPr>
                  <a:defRPr lang="en-US"/>
                </a:defPPr>
                <a:lvl1pPr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1pPr>
                <a:lvl2pPr marL="4572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2pPr>
                <a:lvl3pPr marL="9144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3pPr>
                <a:lvl4pPr marL="13716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4pPr>
                <a:lvl5pPr marL="1828800" algn="ctr" rtl="0" fontAlgn="base">
                  <a:spcBef>
                    <a:spcPct val="0"/>
                  </a:spcBef>
                  <a:spcAft>
                    <a:spcPct val="0"/>
                  </a:spcAft>
                  <a:defRPr sz="3200" kern="1200">
                    <a:solidFill>
                      <a:srgbClr val="000000"/>
                    </a:solidFill>
                    <a:latin typeface="Gill Sans" pitchFamily="1" charset="0"/>
                    <a:ea typeface="儷黑 Pro" pitchFamily="1" charset="-120"/>
                    <a:cs typeface="+mn-cs"/>
                    <a:sym typeface="Gill Sans" pitchFamily="1" charset="0"/>
                  </a:defRPr>
                </a:lvl5pPr>
                <a:lvl6pPr marL="22860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6pPr>
                <a:lvl7pPr marL="27432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7pPr>
                <a:lvl8pPr marL="32004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8pPr>
                <a:lvl9pPr marL="3657600" algn="l" defTabSz="914400" rtl="0" eaLnBrk="1" latinLnBrk="0" hangingPunct="1">
                  <a:defRPr sz="3200" kern="1200">
                    <a:solidFill>
                      <a:srgbClr val="000000"/>
                    </a:solidFill>
                    <a:latin typeface="Gill Sans" pitchFamily="1" charset="0"/>
                    <a:ea typeface="儷黑 Pro" pitchFamily="1" charset="-120"/>
                    <a:cs typeface="+mn-cs"/>
                    <a:sym typeface="Gill Sans" pitchFamily="1" charset="0"/>
                  </a:defRPr>
                </a:lvl9pPr>
              </a:lstStyle>
              <a:p>
                <a:pPr>
                  <a:lnSpc>
                    <a:spcPct val="130000"/>
                  </a:lnSpc>
                  <a:spcBef>
                    <a:spcPts val="500"/>
                  </a:spcBef>
                </a:pPr>
                <a:r>
                  <a:rPr lang="ja-JP" altLang="en-US" sz="2200" b="1">
                    <a:solidFill>
                      <a:srgbClr val="4900D7"/>
                    </a:solidFill>
                    <a:latin typeface="Times New Roman" pitchFamily="1" charset="0"/>
                    <a:ea typeface="儷宋 Pro" pitchFamily="1" charset="-120"/>
                    <a:sym typeface="Times New Roman" pitchFamily="1" charset="0"/>
                  </a:rPr>
                  <a:t>專業增能</a:t>
                </a:r>
                <a:endParaRPr lang="zh-TW" altLang="en-US" sz="2200" b="1">
                  <a:solidFill>
                    <a:srgbClr val="4900D7"/>
                  </a:solidFill>
                  <a:latin typeface="Times New Roman" pitchFamily="1" charset="0"/>
                  <a:ea typeface="儷宋 Pro" pitchFamily="1" charset="-120"/>
                  <a:sym typeface="Times New Roman" pitchFamily="1" charset="0"/>
                </a:endParaRPr>
              </a:p>
            </p:txBody>
          </p:sp>
        </p:grpSp>
      </p:grpSp>
      <p:sp>
        <p:nvSpPr>
          <p:cNvPr id="29" name="文字方塊 28"/>
          <p:cNvSpPr txBox="1"/>
          <p:nvPr/>
        </p:nvSpPr>
        <p:spPr>
          <a:xfrm>
            <a:off x="5886088" y="6196662"/>
            <a:ext cx="1569660" cy="369332"/>
          </a:xfrm>
          <a:prstGeom prst="rect">
            <a:avLst/>
          </a:prstGeom>
          <a:noFill/>
        </p:spPr>
        <p:txBody>
          <a:bodyPr wrap="none" rtlCol="0">
            <a:spAutoFit/>
          </a:bodyPr>
          <a:lstStyle/>
          <a:p>
            <a:r>
              <a:rPr lang="zh-TW" altLang="en-US" dirty="0" smtClean="0"/>
              <a:t>引自央團簡報</a:t>
            </a:r>
            <a:endParaRPr lang="zh-TW" altLang="en-US" dirty="0"/>
          </a:p>
        </p:txBody>
      </p:sp>
    </p:spTree>
    <p:extLst>
      <p:ext uri="{BB962C8B-B14F-4D97-AF65-F5344CB8AC3E}">
        <p14:creationId xmlns:p14="http://schemas.microsoft.com/office/powerpoint/2010/main" val="30572186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872067" y="1556792"/>
            <a:ext cx="7408333" cy="4824536"/>
          </a:xfrm>
        </p:spPr>
        <p:txBody>
          <a:bodyPr>
            <a:normAutofit fontScale="92500"/>
          </a:bodyPr>
          <a:lstStyle/>
          <a:p>
            <a:r>
              <a:rPr lang="zh-TW" altLang="en-US" sz="3200" dirty="0" smtClean="0"/>
              <a:t>直轄市</a:t>
            </a:r>
            <a:r>
              <a:rPr lang="zh-TW" altLang="en-US" sz="3200" dirty="0" smtClean="0">
                <a:latin typeface="新細明體"/>
                <a:ea typeface="新細明體"/>
              </a:rPr>
              <a:t>、</a:t>
            </a:r>
            <a:r>
              <a:rPr lang="zh-TW" altLang="en-US" sz="3200" dirty="0" smtClean="0"/>
              <a:t>縣</a:t>
            </a:r>
            <a:r>
              <a:rPr lang="zh-TW" altLang="en-US" sz="3200" dirty="0" smtClean="0">
                <a:latin typeface="新細明體"/>
                <a:ea typeface="新細明體"/>
              </a:rPr>
              <a:t>（</a:t>
            </a:r>
            <a:r>
              <a:rPr lang="zh-TW" altLang="en-US" sz="3200" dirty="0" smtClean="0"/>
              <a:t>市</a:t>
            </a:r>
            <a:r>
              <a:rPr lang="zh-TW" altLang="en-US" sz="3200" dirty="0" smtClean="0">
                <a:latin typeface="新細明體"/>
                <a:ea typeface="新細明體"/>
              </a:rPr>
              <a:t>）</a:t>
            </a:r>
            <a:r>
              <a:rPr lang="zh-TW" altLang="en-US" sz="3200" dirty="0" smtClean="0"/>
              <a:t>整合中央與地方課程、教學及評量之教育政策的推動計畫</a:t>
            </a:r>
            <a:endParaRPr lang="en-US" altLang="zh-TW" sz="3200" dirty="0" smtClean="0"/>
          </a:p>
          <a:p>
            <a:r>
              <a:rPr lang="zh-TW" altLang="en-US" dirty="0">
                <a:solidFill>
                  <a:srgbClr val="FF0000"/>
                </a:solidFill>
              </a:rPr>
              <a:t>直轄市、縣（市）擔負</a:t>
            </a:r>
            <a:r>
              <a:rPr lang="zh-TW" altLang="en-US" sz="3200" dirty="0" smtClean="0">
                <a:solidFill>
                  <a:srgbClr val="FF0000"/>
                </a:solidFill>
              </a:rPr>
              <a:t>規劃、整合、引領、督導及回饋的角色任務</a:t>
            </a:r>
            <a:endParaRPr lang="en-US" altLang="zh-TW" sz="3200" dirty="0" smtClean="0">
              <a:solidFill>
                <a:srgbClr val="FF0000"/>
              </a:solidFill>
            </a:endParaRPr>
          </a:p>
          <a:p>
            <a:r>
              <a:rPr lang="zh-TW" altLang="en-US" dirty="0"/>
              <a:t>直轄市、縣（市）形成</a:t>
            </a:r>
            <a:r>
              <a:rPr lang="zh-TW" altLang="en-US" sz="3200" dirty="0" smtClean="0"/>
              <a:t>推動組織進行有效且落實的推動和掌握成效</a:t>
            </a:r>
            <a:endParaRPr lang="en-US" altLang="zh-TW" sz="3200" dirty="0" smtClean="0"/>
          </a:p>
          <a:p>
            <a:r>
              <a:rPr lang="zh-TW" altLang="en-US" sz="3200" dirty="0" smtClean="0">
                <a:solidFill>
                  <a:srgbClr val="FF0000"/>
                </a:solidFill>
              </a:rPr>
              <a:t>透過教師增能促成計畫的落實</a:t>
            </a:r>
            <a:endParaRPr lang="en-US" altLang="zh-TW" sz="3200" dirty="0" smtClean="0">
              <a:solidFill>
                <a:srgbClr val="FF0000"/>
              </a:solidFill>
            </a:endParaRPr>
          </a:p>
          <a:p>
            <a:r>
              <a:rPr lang="zh-TW" altLang="en-US" sz="3200" dirty="0" smtClean="0"/>
              <a:t>中央形成諮詢輔導委員長期陪伴</a:t>
            </a:r>
            <a:endParaRPr lang="en-US" altLang="zh-TW" sz="3200" dirty="0" smtClean="0"/>
          </a:p>
          <a:p>
            <a:r>
              <a:rPr lang="zh-TW" altLang="en-US" dirty="0">
                <a:solidFill>
                  <a:srgbClr val="FF0000"/>
                </a:solidFill>
              </a:rPr>
              <a:t>直轄市、縣（市）專業</a:t>
            </a:r>
            <a:r>
              <a:rPr lang="zh-TW" altLang="en-US" sz="3200" dirty="0" smtClean="0">
                <a:solidFill>
                  <a:srgbClr val="FF0000"/>
                </a:solidFill>
              </a:rPr>
              <a:t>支持夥伴提供支持</a:t>
            </a:r>
            <a:endParaRPr lang="en-US" altLang="zh-TW" sz="3200" dirty="0" smtClean="0">
              <a:solidFill>
                <a:srgbClr val="FF0000"/>
              </a:solidFill>
            </a:endParaRPr>
          </a:p>
          <a:p>
            <a:endParaRPr lang="en-US" altLang="zh-TW" sz="3200" dirty="0" smtClean="0"/>
          </a:p>
          <a:p>
            <a:pPr>
              <a:buNone/>
            </a:pPr>
            <a:endParaRPr lang="en-US" altLang="zh-TW" sz="3200" dirty="0" smtClean="0"/>
          </a:p>
          <a:p>
            <a:endParaRPr lang="en-US" altLang="zh-TW" sz="3200" dirty="0" smtClean="0"/>
          </a:p>
          <a:p>
            <a:endParaRPr lang="en-US" altLang="zh-TW" sz="3200" dirty="0" smtClean="0"/>
          </a:p>
        </p:txBody>
      </p:sp>
      <p:sp>
        <p:nvSpPr>
          <p:cNvPr id="3" name="標題 2"/>
          <p:cNvSpPr>
            <a:spLocks noGrp="1"/>
          </p:cNvSpPr>
          <p:nvPr>
            <p:ph type="title"/>
          </p:nvPr>
        </p:nvSpPr>
        <p:spPr/>
        <p:txBody>
          <a:bodyPr/>
          <a:lstStyle/>
          <a:p>
            <a:r>
              <a:rPr lang="zh-TW" altLang="en-US" dirty="0" smtClean="0"/>
              <a:t>精進教學計畫是什麼？</a:t>
            </a:r>
            <a:endParaRPr lang="zh-TW" altLang="en-US" dirty="0"/>
          </a:p>
        </p:txBody>
      </p:sp>
    </p:spTree>
    <p:extLst>
      <p:ext uri="{BB962C8B-B14F-4D97-AF65-F5344CB8AC3E}">
        <p14:creationId xmlns:p14="http://schemas.microsoft.com/office/powerpoint/2010/main" val="2214866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4239577362"/>
              </p:ext>
            </p:extLst>
          </p:nvPr>
        </p:nvGraphicFramePr>
        <p:xfrm>
          <a:off x="1115616" y="1412776"/>
          <a:ext cx="7408862"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標題 2"/>
          <p:cNvSpPr>
            <a:spLocks noGrp="1"/>
          </p:cNvSpPr>
          <p:nvPr>
            <p:ph type="title"/>
          </p:nvPr>
        </p:nvSpPr>
        <p:spPr>
          <a:xfrm>
            <a:off x="1115616" y="260648"/>
            <a:ext cx="7498080" cy="936104"/>
          </a:xfrm>
        </p:spPr>
        <p:txBody>
          <a:bodyPr>
            <a:normAutofit/>
          </a:bodyPr>
          <a:lstStyle/>
          <a:p>
            <a:r>
              <a:rPr lang="zh-TW" altLang="en-US" sz="3600" dirty="0" smtClean="0"/>
              <a:t>精進教學計畫規劃與實踐需要的能力？</a:t>
            </a:r>
            <a:endParaRPr lang="zh-TW" altLang="en-US" sz="3600" dirty="0"/>
          </a:p>
        </p:txBody>
      </p:sp>
    </p:spTree>
    <p:extLst>
      <p:ext uri="{BB962C8B-B14F-4D97-AF65-F5344CB8AC3E}">
        <p14:creationId xmlns:p14="http://schemas.microsoft.com/office/powerpoint/2010/main" val="3933481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2411760" y="2564904"/>
            <a:ext cx="6400800" cy="2286000"/>
          </a:xfrm>
        </p:spPr>
        <p:txBody>
          <a:bodyPr>
            <a:normAutofit/>
          </a:bodyPr>
          <a:lstStyle/>
          <a:p>
            <a:pPr algn="ctr"/>
            <a:r>
              <a:rPr lang="en-US" altLang="zh-TW" sz="4400" dirty="0">
                <a:latin typeface="Times New Roman" panose="02020603050405020304" pitchFamily="18" charset="0"/>
                <a:cs typeface="Times New Roman" panose="02020603050405020304" pitchFamily="18" charset="0"/>
              </a:rPr>
              <a:t>107</a:t>
            </a:r>
            <a:r>
              <a:rPr lang="zh-TW" altLang="en-US" sz="4400" dirty="0">
                <a:latin typeface="Times New Roman" panose="02020603050405020304" pitchFamily="18" charset="0"/>
                <a:cs typeface="Times New Roman" panose="02020603050405020304" pitchFamily="18" charset="0"/>
              </a:rPr>
              <a:t>年度上半年精進教學</a:t>
            </a:r>
            <a:r>
              <a:rPr lang="zh-TW" altLang="en-US" sz="4400" dirty="0" smtClean="0">
                <a:latin typeface="Times New Roman" panose="02020603050405020304" pitchFamily="18" charset="0"/>
                <a:cs typeface="Times New Roman" panose="02020603050405020304" pitchFamily="18" charset="0"/>
              </a:rPr>
              <a:t>計畫規劃重點</a:t>
            </a:r>
            <a:r>
              <a:rPr lang="zh-TW" altLang="en-US" dirty="0">
                <a:latin typeface="Times New Roman" panose="02020603050405020304" pitchFamily="18" charset="0"/>
                <a:cs typeface="Times New Roman" panose="02020603050405020304" pitchFamily="18" charset="0"/>
              </a:rPr>
              <a:t/>
            </a:r>
            <a:br>
              <a:rPr lang="zh-TW" altLang="en-US" dirty="0">
                <a:latin typeface="Times New Roman" panose="02020603050405020304" pitchFamily="18" charset="0"/>
                <a:cs typeface="Times New Roman" panose="02020603050405020304" pitchFamily="18" charset="0"/>
              </a:rPr>
            </a:b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type="body" idx="1"/>
          </p:nvPr>
        </p:nvSpPr>
        <p:spPr/>
        <p:txBody>
          <a:bodyPr/>
          <a:lstStyle/>
          <a:p>
            <a:endParaRPr lang="zh-TW" altLang="en-US" dirty="0"/>
          </a:p>
        </p:txBody>
      </p:sp>
    </p:spTree>
    <p:extLst>
      <p:ext uri="{BB962C8B-B14F-4D97-AF65-F5344CB8AC3E}">
        <p14:creationId xmlns:p14="http://schemas.microsoft.com/office/powerpoint/2010/main" val="3774308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15616" y="274638"/>
            <a:ext cx="7818072" cy="1143000"/>
          </a:xfrm>
        </p:spPr>
        <p:txBody>
          <a:bodyPr>
            <a:noAutofit/>
          </a:bodyPr>
          <a:lstStyle/>
          <a:p>
            <a:pPr>
              <a:lnSpc>
                <a:spcPts val="4000"/>
              </a:lnSpc>
            </a:pPr>
            <a:r>
              <a:rPr lang="en-US" sz="3600" b="1" dirty="0" smtClean="0">
                <a:latin typeface="Times New Roman" panose="02020603050405020304" pitchFamily="18" charset="0"/>
                <a:ea typeface="標楷體" pitchFamily="65" charset="-120"/>
                <a:cs typeface="Times New Roman" panose="02020603050405020304" pitchFamily="18" charset="0"/>
              </a:rPr>
              <a:t>107</a:t>
            </a:r>
            <a:r>
              <a:rPr lang="zh-TW" altLang="en-US" sz="3600" b="1" dirty="0" smtClean="0">
                <a:latin typeface="Times New Roman" panose="02020603050405020304" pitchFamily="18" charset="0"/>
                <a:ea typeface="標楷體" pitchFamily="65" charset="-120"/>
                <a:cs typeface="Times New Roman" panose="02020603050405020304" pitchFamily="18" charset="0"/>
              </a:rPr>
              <a:t>年度上半年精進教學計畫</a:t>
            </a:r>
            <a:r>
              <a:rPr lang="en-US" altLang="zh-TW" sz="3600" b="1" dirty="0" smtClean="0">
                <a:latin typeface="Times New Roman" panose="02020603050405020304" pitchFamily="18" charset="0"/>
                <a:ea typeface="標楷體" pitchFamily="65" charset="-120"/>
                <a:cs typeface="Times New Roman" panose="02020603050405020304" pitchFamily="18" charset="0"/>
              </a:rPr>
              <a:t>-1</a:t>
            </a: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3" name="內容版面配置區 2"/>
          <p:cNvSpPr>
            <a:spLocks noGrp="1"/>
          </p:cNvSpPr>
          <p:nvPr>
            <p:ph idx="1"/>
          </p:nvPr>
        </p:nvSpPr>
        <p:spPr>
          <a:xfrm>
            <a:off x="571472" y="1571613"/>
            <a:ext cx="8001056" cy="4286280"/>
          </a:xfrm>
        </p:spPr>
        <p:style>
          <a:lnRef idx="1">
            <a:schemeClr val="accent3"/>
          </a:lnRef>
          <a:fillRef idx="2">
            <a:schemeClr val="accent3"/>
          </a:fillRef>
          <a:effectRef idx="1">
            <a:schemeClr val="accent3"/>
          </a:effectRef>
          <a:fontRef idx="minor">
            <a:schemeClr val="dk1"/>
          </a:fontRef>
        </p:style>
        <p:txBody>
          <a:bodyPr>
            <a:normAutofit/>
          </a:bodyPr>
          <a:lstStyle/>
          <a:p>
            <a:pPr marL="812800">
              <a:spcBef>
                <a:spcPts val="1200"/>
              </a:spcBef>
            </a:pPr>
            <a:endParaRPr lang="en-US" altLang="zh-TW" sz="1200" b="1" dirty="0" smtClean="0"/>
          </a:p>
          <a:p>
            <a:pPr marL="266700" indent="0">
              <a:spcBef>
                <a:spcPts val="1200"/>
              </a:spcBef>
              <a:buNone/>
            </a:pPr>
            <a:r>
              <a:rPr lang="zh-TW" altLang="en-US" b="1" dirty="0" smtClean="0">
                <a:solidFill>
                  <a:srgbClr val="FF0000"/>
                </a:solidFill>
              </a:rPr>
              <a:t>大改變</a:t>
            </a:r>
            <a:endParaRPr lang="en-US" altLang="zh-TW" b="1" dirty="0" smtClean="0">
              <a:solidFill>
                <a:srgbClr val="FF0000"/>
              </a:solidFill>
            </a:endParaRPr>
          </a:p>
          <a:p>
            <a:pPr marL="622300" indent="-355600">
              <a:spcBef>
                <a:spcPts val="1200"/>
              </a:spcBef>
            </a:pPr>
            <a:r>
              <a:rPr lang="zh-TW" altLang="en-US" sz="2800" dirty="0" smtClean="0"/>
              <a:t>因應新要點補助期程由年度改為</a:t>
            </a:r>
            <a:r>
              <a:rPr lang="zh-TW" altLang="en-US" sz="2800" b="1" dirty="0" smtClean="0">
                <a:solidFill>
                  <a:srgbClr val="C00000"/>
                </a:solidFill>
              </a:rPr>
              <a:t>學年度</a:t>
            </a:r>
            <a:r>
              <a:rPr lang="zh-TW" altLang="en-US" sz="2800" dirty="0" smtClean="0"/>
              <a:t>， </a:t>
            </a:r>
            <a:endParaRPr lang="en-US" altLang="zh-TW" sz="2800" dirty="0" smtClean="0"/>
          </a:p>
          <a:p>
            <a:pPr marL="622300" indent="-355600">
              <a:spcBef>
                <a:spcPts val="1200"/>
              </a:spcBef>
            </a:pPr>
            <a:r>
              <a:rPr lang="en-US" sz="2800" b="1" dirty="0" smtClean="0"/>
              <a:t>106</a:t>
            </a:r>
            <a:r>
              <a:rPr lang="zh-TW" altLang="en-US" sz="2800" b="1" dirty="0" smtClean="0"/>
              <a:t>年度計畫  </a:t>
            </a:r>
            <a:r>
              <a:rPr lang="zh-TW" altLang="en-US" sz="2800" b="1" dirty="0" smtClean="0">
                <a:solidFill>
                  <a:srgbClr val="C00000"/>
                </a:solidFill>
                <a:effectLst>
                  <a:outerShdw blurRad="38100" dist="38100" dir="2700000" algn="tl">
                    <a:srgbClr val="000000">
                      <a:alpha val="43137"/>
                    </a:srgbClr>
                  </a:outerShdw>
                </a:effectLst>
              </a:rPr>
              <a:t>延伸半年</a:t>
            </a:r>
            <a:endParaRPr lang="en-US" altLang="zh-TW" sz="2800" b="1" dirty="0" smtClean="0">
              <a:solidFill>
                <a:srgbClr val="C00000"/>
              </a:solidFill>
              <a:effectLst>
                <a:outerShdw blurRad="38100" dist="38100" dir="2700000" algn="tl">
                  <a:srgbClr val="000000">
                    <a:alpha val="43137"/>
                  </a:srgbClr>
                </a:outerShdw>
              </a:effectLst>
            </a:endParaRPr>
          </a:p>
          <a:p>
            <a:pPr marL="622300" indent="-355600">
              <a:spcBef>
                <a:spcPts val="2400"/>
              </a:spcBef>
            </a:pPr>
            <a:r>
              <a:rPr lang="en-US" sz="2800" dirty="0" smtClean="0"/>
              <a:t>107</a:t>
            </a:r>
            <a:r>
              <a:rPr lang="zh-TW" altLang="en-US" sz="2800" dirty="0" smtClean="0"/>
              <a:t>年度上半年</a:t>
            </a:r>
            <a:r>
              <a:rPr lang="en-US" altLang="zh-TW" sz="2800" dirty="0" smtClean="0"/>
              <a:t>(107</a:t>
            </a:r>
            <a:r>
              <a:rPr lang="zh-TW" altLang="en-US" sz="2800" dirty="0" smtClean="0"/>
              <a:t>年</a:t>
            </a:r>
            <a:r>
              <a:rPr lang="en-US" altLang="zh-TW" sz="2800" dirty="0" smtClean="0"/>
              <a:t>2-7</a:t>
            </a:r>
            <a:r>
              <a:rPr lang="zh-TW" altLang="en-US" sz="2800" dirty="0" smtClean="0"/>
              <a:t>月</a:t>
            </a:r>
            <a:r>
              <a:rPr lang="en-US" altLang="zh-TW" sz="2800" dirty="0" smtClean="0"/>
              <a:t>)</a:t>
            </a:r>
            <a:r>
              <a:rPr lang="zh-TW" altLang="en-US" sz="2800" dirty="0" smtClean="0"/>
              <a:t>計畫，</a:t>
            </a:r>
            <a:endParaRPr lang="en-US" altLang="zh-TW" sz="2800" dirty="0" smtClean="0"/>
          </a:p>
          <a:p>
            <a:pPr marL="622300" indent="0">
              <a:spcBef>
                <a:spcPts val="1200"/>
              </a:spcBef>
              <a:buNone/>
            </a:pPr>
            <a:r>
              <a:rPr lang="zh-TW" altLang="en-US" sz="2800" b="1" dirty="0" smtClean="0">
                <a:solidFill>
                  <a:srgbClr val="C00000"/>
                </a:solidFill>
              </a:rPr>
              <a:t>延伸</a:t>
            </a:r>
            <a:r>
              <a:rPr lang="zh-TW" altLang="en-US" sz="2800" dirty="0" smtClean="0"/>
              <a:t>直轄市、縣</a:t>
            </a:r>
            <a:r>
              <a:rPr lang="en-US" sz="2800" dirty="0" smtClean="0"/>
              <a:t>(</a:t>
            </a:r>
            <a:r>
              <a:rPr lang="zh-TW" altLang="en-US" sz="2800" dirty="0" smtClean="0"/>
              <a:t>市</a:t>
            </a:r>
            <a:r>
              <a:rPr lang="en-US" sz="2800" dirty="0" smtClean="0"/>
              <a:t>)106</a:t>
            </a:r>
            <a:r>
              <a:rPr lang="zh-TW" altLang="en-US" sz="2800" dirty="0" smtClean="0"/>
              <a:t>年度精進教學計畫</a:t>
            </a:r>
            <a:endParaRPr lang="zh-TW" altLang="en-US" sz="2800" dirty="0">
              <a:latin typeface="+mj-ea"/>
              <a:ea typeface="+mj-ea"/>
            </a:endParaRPr>
          </a:p>
        </p:txBody>
      </p:sp>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9592" y="332656"/>
            <a:ext cx="9144000" cy="725470"/>
          </a:xfrm>
        </p:spPr>
        <p:txBody>
          <a:bodyPr>
            <a:noAutofit/>
          </a:bodyPr>
          <a:lstStyle/>
          <a:p>
            <a:pPr>
              <a:lnSpc>
                <a:spcPts val="4000"/>
              </a:lnSpc>
            </a:pPr>
            <a:r>
              <a:rPr lang="en-US" sz="3600" b="1" dirty="0" smtClean="0">
                <a:latin typeface="Times New Roman" panose="02020603050405020304" pitchFamily="18" charset="0"/>
                <a:ea typeface="標楷體" pitchFamily="65" charset="-120"/>
                <a:cs typeface="Times New Roman" panose="02020603050405020304" pitchFamily="18" charset="0"/>
              </a:rPr>
              <a:t>107</a:t>
            </a:r>
            <a:r>
              <a:rPr lang="zh-TW" altLang="en-US" sz="3600" b="1" dirty="0" smtClean="0">
                <a:latin typeface="Times New Roman" panose="02020603050405020304" pitchFamily="18" charset="0"/>
                <a:ea typeface="標楷體" pitchFamily="65" charset="-120"/>
                <a:cs typeface="Times New Roman" panose="02020603050405020304" pitchFamily="18" charset="0"/>
              </a:rPr>
              <a:t>年度上半年精進教學計畫－</a:t>
            </a:r>
            <a:r>
              <a:rPr lang="en-US" altLang="zh-TW" sz="3600" b="1" dirty="0" smtClean="0">
                <a:latin typeface="Times New Roman" panose="02020603050405020304" pitchFamily="18" charset="0"/>
                <a:ea typeface="標楷體" pitchFamily="65" charset="-120"/>
                <a:cs typeface="Times New Roman" panose="02020603050405020304" pitchFamily="18" charset="0"/>
              </a:rPr>
              <a:t>2</a:t>
            </a: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3" name="內容版面配置區 2"/>
          <p:cNvSpPr>
            <a:spLocks noGrp="1"/>
          </p:cNvSpPr>
          <p:nvPr>
            <p:ph idx="1"/>
          </p:nvPr>
        </p:nvSpPr>
        <p:spPr>
          <a:xfrm>
            <a:off x="642910" y="1285860"/>
            <a:ext cx="7858180" cy="4929222"/>
          </a:xfrm>
        </p:spPr>
        <p:style>
          <a:lnRef idx="1">
            <a:schemeClr val="accent3"/>
          </a:lnRef>
          <a:fillRef idx="2">
            <a:schemeClr val="accent3"/>
          </a:fillRef>
          <a:effectRef idx="1">
            <a:schemeClr val="accent3"/>
          </a:effectRef>
          <a:fontRef idx="minor">
            <a:schemeClr val="dk1"/>
          </a:fontRef>
        </p:style>
        <p:txBody>
          <a:bodyPr>
            <a:normAutofit/>
          </a:bodyPr>
          <a:lstStyle/>
          <a:p>
            <a:pPr marL="622300" indent="-355600">
              <a:buNone/>
            </a:pPr>
            <a:r>
              <a:rPr lang="zh-TW" altLang="en-US" b="1" dirty="0">
                <a:latin typeface="+mn-ea"/>
              </a:rPr>
              <a:t>規劃重點</a:t>
            </a:r>
          </a:p>
          <a:p>
            <a:pPr marL="622300" indent="-355600">
              <a:spcBef>
                <a:spcPts val="600"/>
              </a:spcBef>
              <a:buFont typeface="Wingdings" pitchFamily="2" charset="2"/>
              <a:buChar char="u"/>
            </a:pPr>
            <a:r>
              <a:rPr lang="en-US" sz="2800" b="1" dirty="0" smtClean="0"/>
              <a:t>106</a:t>
            </a:r>
            <a:r>
              <a:rPr lang="zh-TW" altLang="en-US" sz="2800" b="1" dirty="0" smtClean="0"/>
              <a:t>年計畫  </a:t>
            </a:r>
            <a:r>
              <a:rPr lang="zh-TW" altLang="en-US" sz="2800" b="1" dirty="0" smtClean="0">
                <a:solidFill>
                  <a:srgbClr val="C00000"/>
                </a:solidFill>
                <a:effectLst>
                  <a:outerShdw blurRad="38100" dist="38100" dir="2700000" algn="tl">
                    <a:srgbClr val="000000">
                      <a:alpha val="43137"/>
                    </a:srgbClr>
                  </a:outerShdw>
                </a:effectLst>
              </a:rPr>
              <a:t>延伸半年</a:t>
            </a:r>
            <a:endParaRPr lang="en-US" altLang="zh-TW" sz="2800" b="1" dirty="0" smtClean="0">
              <a:solidFill>
                <a:srgbClr val="C00000"/>
              </a:solidFill>
              <a:effectLst>
                <a:outerShdw blurRad="38100" dist="38100" dir="2700000" algn="tl">
                  <a:srgbClr val="000000">
                    <a:alpha val="43137"/>
                  </a:srgbClr>
                </a:outerShdw>
              </a:effectLst>
            </a:endParaRPr>
          </a:p>
          <a:p>
            <a:pPr marL="622300" indent="-355600">
              <a:spcBef>
                <a:spcPts val="1200"/>
              </a:spcBef>
              <a:buFont typeface="Wingdings" pitchFamily="2" charset="2"/>
              <a:buChar char="u"/>
            </a:pPr>
            <a:r>
              <a:rPr lang="zh-TW" altLang="en-US" sz="2800" b="1" dirty="0" smtClean="0"/>
              <a:t>以國教署之年度必辦項目為原則</a:t>
            </a:r>
            <a:r>
              <a:rPr lang="zh-TW" altLang="en-US" sz="2800" dirty="0" smtClean="0"/>
              <a:t>，</a:t>
            </a:r>
            <a:endParaRPr lang="en-US" altLang="zh-TW" sz="2800" dirty="0" smtClean="0"/>
          </a:p>
          <a:p>
            <a:pPr marL="622300" indent="-355600">
              <a:spcBef>
                <a:spcPts val="1200"/>
              </a:spcBef>
              <a:buFont typeface="Wingdings" pitchFamily="2" charset="2"/>
              <a:buChar char="u"/>
            </a:pPr>
            <a:r>
              <a:rPr lang="zh-TW" altLang="en-US" sz="2800" dirty="0" smtClean="0"/>
              <a:t>縣市可以將原規劃之計畫或活動</a:t>
            </a:r>
            <a:endParaRPr lang="en-US" altLang="zh-TW" sz="2800" dirty="0" smtClean="0"/>
          </a:p>
          <a:p>
            <a:pPr marL="1257300" indent="-355600">
              <a:spcBef>
                <a:spcPts val="600"/>
              </a:spcBef>
              <a:buFont typeface="Wingdings" pitchFamily="2" charset="2"/>
              <a:buChar char="l"/>
            </a:pPr>
            <a:r>
              <a:rPr lang="zh-TW" altLang="en-US" sz="2800" b="1" dirty="0" smtClean="0"/>
              <a:t>延長辦理</a:t>
            </a:r>
            <a:r>
              <a:rPr lang="zh-TW" altLang="en-US" sz="2800" dirty="0" smtClean="0"/>
              <a:t>，或</a:t>
            </a:r>
            <a:endParaRPr lang="en-US" altLang="zh-TW" sz="2800" dirty="0" smtClean="0"/>
          </a:p>
          <a:p>
            <a:pPr marL="1257300" indent="-355600">
              <a:spcBef>
                <a:spcPts val="600"/>
              </a:spcBef>
              <a:buFont typeface="Wingdings" pitchFamily="2" charset="2"/>
              <a:buChar char="l"/>
            </a:pPr>
            <a:r>
              <a:rPr lang="zh-TW" altLang="en-US" sz="2800" b="1" dirty="0" smtClean="0"/>
              <a:t>新增辦理</a:t>
            </a:r>
            <a:r>
              <a:rPr lang="zh-TW" altLang="en-US" sz="2800" dirty="0" smtClean="0"/>
              <a:t>事項</a:t>
            </a:r>
            <a:endParaRPr lang="en-US" altLang="zh-TW" sz="2800" dirty="0" smtClean="0"/>
          </a:p>
          <a:p>
            <a:pPr marL="622300" indent="-355600">
              <a:spcBef>
                <a:spcPts val="1200"/>
              </a:spcBef>
              <a:buFont typeface="Wingdings" pitchFamily="2" charset="2"/>
              <a:buChar char="u"/>
            </a:pPr>
            <a:r>
              <a:rPr lang="zh-TW" altLang="en-US" sz="2800" b="1" dirty="0" smtClean="0"/>
              <a:t>經費編列依月分比例進行規劃</a:t>
            </a:r>
            <a:r>
              <a:rPr lang="zh-TW" altLang="en-US" sz="2800" dirty="0" smtClean="0"/>
              <a:t>，</a:t>
            </a:r>
            <a:endParaRPr lang="en-US" altLang="zh-TW" sz="2800" dirty="0" smtClean="0"/>
          </a:p>
          <a:p>
            <a:pPr marL="901700" indent="0">
              <a:spcBef>
                <a:spcPts val="600"/>
              </a:spcBef>
              <a:buFont typeface="Wingdings" pitchFamily="2" charset="2"/>
              <a:buChar char="l"/>
            </a:pPr>
            <a:r>
              <a:rPr lang="zh-TW" altLang="en-US" sz="2600" dirty="0" smtClean="0"/>
              <a:t>如原規劃</a:t>
            </a:r>
            <a:r>
              <a:rPr lang="en-US" sz="2600" dirty="0" smtClean="0"/>
              <a:t>1</a:t>
            </a:r>
            <a:r>
              <a:rPr lang="zh-TW" altLang="en-US" sz="2600" dirty="0" smtClean="0"/>
              <a:t>年</a:t>
            </a:r>
            <a:r>
              <a:rPr lang="en-US" sz="2600" dirty="0" smtClean="0"/>
              <a:t>12</a:t>
            </a:r>
            <a:r>
              <a:rPr lang="zh-TW" altLang="en-US" sz="2600" dirty="0" smtClean="0"/>
              <a:t>萬元，</a:t>
            </a:r>
            <a:endParaRPr lang="en-US" altLang="zh-TW" sz="2600" dirty="0" smtClean="0"/>
          </a:p>
          <a:p>
            <a:pPr marL="901700" indent="0" defTabSz="1168400">
              <a:spcBef>
                <a:spcPts val="600"/>
              </a:spcBef>
              <a:buNone/>
            </a:pPr>
            <a:r>
              <a:rPr lang="zh-TW" altLang="en-US" sz="2600" dirty="0" smtClean="0"/>
              <a:t>            </a:t>
            </a:r>
            <a:r>
              <a:rPr lang="en-US" altLang="zh-TW" sz="2600" dirty="0" smtClean="0">
                <a:sym typeface="Wingdings" pitchFamily="2" charset="2"/>
              </a:rPr>
              <a:t></a:t>
            </a:r>
            <a:r>
              <a:rPr lang="zh-TW" altLang="en-US" sz="2600" dirty="0" smtClean="0"/>
              <a:t>延長之</a:t>
            </a:r>
            <a:r>
              <a:rPr lang="en-US" altLang="zh-TW" sz="2600" dirty="0" smtClean="0"/>
              <a:t>6</a:t>
            </a:r>
            <a:r>
              <a:rPr lang="zh-TW" altLang="en-US" sz="2600" dirty="0" smtClean="0"/>
              <a:t>個月，則另補助</a:t>
            </a:r>
            <a:r>
              <a:rPr lang="en-US" altLang="zh-TW" sz="2600" dirty="0" smtClean="0"/>
              <a:t>6</a:t>
            </a:r>
            <a:r>
              <a:rPr lang="zh-TW" altLang="en-US" sz="2600" dirty="0" smtClean="0"/>
              <a:t>萬元。</a:t>
            </a:r>
          </a:p>
        </p:txBody>
      </p:sp>
    </p:spTree>
    <p:extLst>
      <p:ext uri="{BB962C8B-B14F-4D97-AF65-F5344CB8AC3E}">
        <p14:creationId xmlns:p14="http://schemas.microsoft.com/office/powerpoint/2010/main" val="21697451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409</TotalTime>
  <Words>3646</Words>
  <Application>Microsoft Office PowerPoint</Application>
  <PresentationFormat>如螢幕大小 (4:3)</PresentationFormat>
  <Paragraphs>387</Paragraphs>
  <Slides>41</Slides>
  <Notes>3</Notes>
  <HiddenSlides>0</HiddenSlides>
  <MMClips>0</MMClips>
  <ScaleCrop>false</ScaleCrop>
  <HeadingPairs>
    <vt:vector size="4" baseType="variant">
      <vt:variant>
        <vt:lpstr>佈景主題</vt:lpstr>
      </vt:variant>
      <vt:variant>
        <vt:i4>1</vt:i4>
      </vt:variant>
      <vt:variant>
        <vt:lpstr>投影片標題</vt:lpstr>
      </vt:variant>
      <vt:variant>
        <vt:i4>41</vt:i4>
      </vt:variant>
    </vt:vector>
  </HeadingPairs>
  <TitlesOfParts>
    <vt:vector size="42" baseType="lpstr">
      <vt:lpstr>夏至</vt:lpstr>
      <vt:lpstr>國立臺灣師範大學師資培育與就業輔導處 張素貞副教授 2017/08/09</vt:lpstr>
      <vt:lpstr>大綱-1</vt:lpstr>
      <vt:lpstr>大綱-2</vt:lpstr>
      <vt:lpstr>PowerPoint 簡報</vt:lpstr>
      <vt:lpstr>精進教學計畫是什麼？</vt:lpstr>
      <vt:lpstr>精進教學計畫規劃與實踐需要的能力？</vt:lpstr>
      <vt:lpstr>107年度上半年精進教學計畫規劃重點 </vt:lpstr>
      <vt:lpstr>107年度上半年精進教學計畫-1</vt:lpstr>
      <vt:lpstr>107年度上半年精進教學計畫－2</vt:lpstr>
      <vt:lpstr>107年度上半年精進教學計畫－3</vt:lpstr>
      <vt:lpstr>107年度上半年精進教學計畫－4</vt:lpstr>
      <vt:lpstr>107年度上半年輔導團總團計畫 參考格式</vt:lpstr>
      <vt:lpstr>107年度上半年○○領域(議題)輔導小組運作計畫 參考格式</vt:lpstr>
      <vt:lpstr>推動新課綱教師增能之成長內涵或課程參考版</vt:lpstr>
      <vt:lpstr>輔導團計畫</vt:lpstr>
      <vt:lpstr>        輔導小組計畫-1</vt:lpstr>
      <vt:lpstr>     輔導小組計畫-2</vt:lpstr>
      <vt:lpstr>輔導群配合推動</vt:lpstr>
      <vt:lpstr>整合規劃</vt:lpstr>
      <vt:lpstr>106年度支持直轄市、縣(市)推動十二年國民基本教育 精進國民中學及國民小學教學品質計畫</vt:lpstr>
      <vt:lpstr>要點依據</vt:lpstr>
      <vt:lpstr>目的</vt:lpstr>
      <vt:lpstr>實施原則</vt:lpstr>
      <vt:lpstr>實施方式</vt:lpstr>
      <vt:lpstr>本補助之實施內容推動重點如下：</vt:lpstr>
      <vt:lpstr>107學年度教育部政策及計畫其他配合事項彙整表(節錄)</vt:lpstr>
      <vt:lpstr>107學年度教育部政策及計畫其他配合事項彙整表(節錄)</vt:lpstr>
      <vt:lpstr>107學年度教育部政策及計畫其他配合事項彙整表(節錄)</vt:lpstr>
      <vt:lpstr>107學年度教育部政策及計畫其他配合事項彙整表(節錄)</vt:lpstr>
      <vt:lpstr>107學年度教育部政策及計畫其他配合事項彙整表(節錄)</vt:lpstr>
      <vt:lpstr>107學年度教育部政策及計畫其他配合事項彙整表(節錄)</vt:lpstr>
      <vt:lpstr>107學年度教育部政策及計畫其他配合事項彙整表(節錄)</vt:lpstr>
      <vt:lpstr>專業支持策略</vt:lpstr>
      <vt:lpstr>PowerPoint 簡報</vt:lpstr>
      <vt:lpstr>輔導團教師與學校教師</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30</cp:revision>
  <dcterms:created xsi:type="dcterms:W3CDTF">2017-08-06T07:25:26Z</dcterms:created>
  <dcterms:modified xsi:type="dcterms:W3CDTF">2017-08-31T01:39:58Z</dcterms:modified>
</cp:coreProperties>
</file>