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88" r:id="rId3"/>
    <p:sldId id="258" r:id="rId4"/>
    <p:sldId id="260" r:id="rId5"/>
    <p:sldId id="261" r:id="rId6"/>
    <p:sldId id="264" r:id="rId7"/>
    <p:sldId id="291" r:id="rId8"/>
    <p:sldId id="265" r:id="rId9"/>
    <p:sldId id="266" r:id="rId10"/>
    <p:sldId id="267" r:id="rId11"/>
    <p:sldId id="277" r:id="rId12"/>
    <p:sldId id="271" r:id="rId13"/>
    <p:sldId id="272" r:id="rId14"/>
    <p:sldId id="280" r:id="rId15"/>
    <p:sldId id="281" r:id="rId16"/>
    <p:sldId id="282" r:id="rId17"/>
    <p:sldId id="283" r:id="rId18"/>
    <p:sldId id="284" r:id="rId19"/>
    <p:sldId id="296" r:id="rId20"/>
    <p:sldId id="297" r:id="rId21"/>
    <p:sldId id="298" r:id="rId22"/>
    <p:sldId id="257" r:id="rId23"/>
    <p:sldId id="304" r:id="rId24"/>
    <p:sldId id="287" r:id="rId2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CFF33"/>
    <a:srgbClr val="99FF66"/>
    <a:srgbClr val="FFCCFF"/>
    <a:srgbClr val="3399FF"/>
    <a:srgbClr val="FFCC99"/>
    <a:srgbClr val="CCCC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1503CB-2D01-4CF2-ABC3-F6EBB6109928}" type="doc">
      <dgm:prSet loTypeId="urn:microsoft.com/office/officeart/2005/8/layout/radial4" loCatId="relationship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zh-TW" altLang="en-US"/>
        </a:p>
      </dgm:t>
    </dgm:pt>
    <dgm:pt modelId="{4305BCC8-9E6A-44D8-B559-19A71D9A57BA}">
      <dgm:prSet phldrT="[文字]"/>
      <dgm:spPr/>
      <dgm:t>
        <a:bodyPr/>
        <a:lstStyle/>
        <a:p>
          <a:r>
            <a:rPr lang="en-US" altLang="zh-TW" dirty="0" smtClean="0">
              <a:latin typeface="Comic Sans MS" pitchFamily="66" charset="0"/>
            </a:rPr>
            <a:t>I</a:t>
          </a:r>
          <a:r>
            <a:rPr lang="en-US" altLang="zh-TW" dirty="0" smtClean="0"/>
            <a:t> </a:t>
          </a:r>
          <a:r>
            <a:rPr lang="en-US" altLang="zh-TW" dirty="0" smtClean="0">
              <a:latin typeface="Comic Sans MS" pitchFamily="66" charset="0"/>
            </a:rPr>
            <a:t>am</a:t>
          </a:r>
          <a:r>
            <a:rPr lang="en-US" altLang="zh-TW" dirty="0" smtClean="0"/>
            <a:t> </a:t>
          </a:r>
          <a:r>
            <a:rPr lang="en-US" altLang="zh-TW" dirty="0" smtClean="0">
              <a:latin typeface="Comic Sans MS" pitchFamily="66" charset="0"/>
            </a:rPr>
            <a:t>reading.</a:t>
          </a:r>
          <a:endParaRPr lang="zh-TW" altLang="en-US" dirty="0">
            <a:latin typeface="Comic Sans MS" pitchFamily="66" charset="0"/>
          </a:endParaRPr>
        </a:p>
      </dgm:t>
    </dgm:pt>
    <dgm:pt modelId="{DCB31F21-42A4-441D-96F2-4FEDA7645755}" type="parTrans" cxnId="{D3555CE0-1B4D-49D2-BCC0-8D11861E0506}">
      <dgm:prSet/>
      <dgm:spPr/>
      <dgm:t>
        <a:bodyPr/>
        <a:lstStyle/>
        <a:p>
          <a:endParaRPr lang="zh-TW" altLang="en-US"/>
        </a:p>
      </dgm:t>
    </dgm:pt>
    <dgm:pt modelId="{C2C2246A-A593-4254-AA7C-C94EC368BB20}" type="sibTrans" cxnId="{D3555CE0-1B4D-49D2-BCC0-8D11861E0506}">
      <dgm:prSet/>
      <dgm:spPr/>
      <dgm:t>
        <a:bodyPr/>
        <a:lstStyle/>
        <a:p>
          <a:endParaRPr lang="zh-TW" altLang="en-US"/>
        </a:p>
      </dgm:t>
    </dgm:pt>
    <dgm:pt modelId="{3AE55BAB-E88D-4F62-A724-DD07D58E377E}">
      <dgm:prSet phldrT="[文字]"/>
      <dgm:spPr/>
      <dgm:t>
        <a:bodyPr/>
        <a:lstStyle/>
        <a:p>
          <a:endParaRPr lang="zh-TW" altLang="en-US" dirty="0">
            <a:latin typeface="Comic Sans MS" pitchFamily="66" charset="0"/>
          </a:endParaRPr>
        </a:p>
      </dgm:t>
    </dgm:pt>
    <dgm:pt modelId="{230EBFFA-66AF-46B5-BFC0-16BAF36563B7}" type="parTrans" cxnId="{D2ED304F-D882-4073-93A6-188FF9F57683}">
      <dgm:prSet/>
      <dgm:spPr/>
      <dgm:t>
        <a:bodyPr/>
        <a:lstStyle/>
        <a:p>
          <a:endParaRPr lang="zh-TW" altLang="en-US"/>
        </a:p>
      </dgm:t>
    </dgm:pt>
    <dgm:pt modelId="{FBEB5405-A082-42EC-A82F-56578C7372B4}" type="sibTrans" cxnId="{D2ED304F-D882-4073-93A6-188FF9F57683}">
      <dgm:prSet/>
      <dgm:spPr/>
      <dgm:t>
        <a:bodyPr/>
        <a:lstStyle/>
        <a:p>
          <a:endParaRPr lang="zh-TW" altLang="en-US"/>
        </a:p>
      </dgm:t>
    </dgm:pt>
    <dgm:pt modelId="{D647661E-A693-4B97-AADC-425A07EDE0EF}">
      <dgm:prSet phldrT="[文字]"/>
      <dgm:spPr/>
      <dgm:t>
        <a:bodyPr/>
        <a:lstStyle/>
        <a:p>
          <a:endParaRPr lang="zh-TW" altLang="en-US" dirty="0">
            <a:latin typeface="Comic Sans MS" pitchFamily="66" charset="0"/>
          </a:endParaRPr>
        </a:p>
      </dgm:t>
    </dgm:pt>
    <dgm:pt modelId="{BB940997-BEB7-4354-AD59-3AA7867D059A}" type="parTrans" cxnId="{F55974B2-DA8C-444C-85CA-8758F64BB323}">
      <dgm:prSet/>
      <dgm:spPr/>
      <dgm:t>
        <a:bodyPr/>
        <a:lstStyle/>
        <a:p>
          <a:endParaRPr lang="zh-TW" altLang="en-US"/>
        </a:p>
      </dgm:t>
    </dgm:pt>
    <dgm:pt modelId="{2F8EDEB1-055B-4E31-AA09-9BA40E873E22}" type="sibTrans" cxnId="{F55974B2-DA8C-444C-85CA-8758F64BB323}">
      <dgm:prSet/>
      <dgm:spPr/>
      <dgm:t>
        <a:bodyPr/>
        <a:lstStyle/>
        <a:p>
          <a:endParaRPr lang="zh-TW" altLang="en-US"/>
        </a:p>
      </dgm:t>
    </dgm:pt>
    <dgm:pt modelId="{CA890200-134F-487B-AF49-F2B4B59F894D}">
      <dgm:prSet phldrT="[文字]"/>
      <dgm:spPr/>
      <dgm:t>
        <a:bodyPr/>
        <a:lstStyle/>
        <a:p>
          <a:endParaRPr lang="zh-TW" altLang="en-US" dirty="0">
            <a:latin typeface="Comic Sans MS" pitchFamily="66" charset="0"/>
          </a:endParaRPr>
        </a:p>
      </dgm:t>
    </dgm:pt>
    <dgm:pt modelId="{339CC0DC-D6FB-4DC6-935E-2A1D0E0E3B77}" type="parTrans" cxnId="{67E3D12A-EF09-4D71-A896-CF843555A802}">
      <dgm:prSet/>
      <dgm:spPr/>
      <dgm:t>
        <a:bodyPr/>
        <a:lstStyle/>
        <a:p>
          <a:endParaRPr lang="zh-TW" altLang="en-US"/>
        </a:p>
      </dgm:t>
    </dgm:pt>
    <dgm:pt modelId="{BDB67DF3-111E-4329-813A-EDE54025B029}" type="sibTrans" cxnId="{67E3D12A-EF09-4D71-A896-CF843555A802}">
      <dgm:prSet/>
      <dgm:spPr/>
      <dgm:t>
        <a:bodyPr/>
        <a:lstStyle/>
        <a:p>
          <a:endParaRPr lang="zh-TW" altLang="en-US"/>
        </a:p>
      </dgm:t>
    </dgm:pt>
    <dgm:pt modelId="{6B8E899F-C920-4FC2-B43A-FA5C37E28147}" type="pres">
      <dgm:prSet presAssocID="{1F1503CB-2D01-4CF2-ABC3-F6EBB610992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7975A18-10BF-4475-915C-F62EA979AC15}" type="pres">
      <dgm:prSet presAssocID="{4305BCC8-9E6A-44D8-B559-19A71D9A57BA}" presName="centerShape" presStyleLbl="node0" presStyleIdx="0" presStyleCnt="1" custScaleX="195525" custScaleY="50269"/>
      <dgm:spPr/>
      <dgm:t>
        <a:bodyPr/>
        <a:lstStyle/>
        <a:p>
          <a:endParaRPr lang="zh-TW" altLang="en-US"/>
        </a:p>
      </dgm:t>
    </dgm:pt>
    <dgm:pt modelId="{18F89F44-25A0-4A4B-86DD-ABE127CB5282}" type="pres">
      <dgm:prSet presAssocID="{230EBFFA-66AF-46B5-BFC0-16BAF36563B7}" presName="parTrans" presStyleLbl="bgSibTrans2D1" presStyleIdx="0" presStyleCnt="3"/>
      <dgm:spPr/>
      <dgm:t>
        <a:bodyPr/>
        <a:lstStyle/>
        <a:p>
          <a:endParaRPr lang="zh-TW" altLang="en-US"/>
        </a:p>
      </dgm:t>
    </dgm:pt>
    <dgm:pt modelId="{0D5616E7-3473-4A6C-8CBB-715CF73803B1}" type="pres">
      <dgm:prSet presAssocID="{3AE55BAB-E88D-4F62-A724-DD07D58E377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0914619-1305-4E03-B00F-26FEC5B75790}" type="pres">
      <dgm:prSet presAssocID="{BB940997-BEB7-4354-AD59-3AA7867D059A}" presName="parTrans" presStyleLbl="bgSibTrans2D1" presStyleIdx="1" presStyleCnt="3"/>
      <dgm:spPr/>
      <dgm:t>
        <a:bodyPr/>
        <a:lstStyle/>
        <a:p>
          <a:endParaRPr lang="zh-TW" altLang="en-US"/>
        </a:p>
      </dgm:t>
    </dgm:pt>
    <dgm:pt modelId="{0CABA629-54DD-431B-A704-5AC233F31E92}" type="pres">
      <dgm:prSet presAssocID="{D647661E-A693-4B97-AADC-425A07EDE0E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49E1EC5-C056-444C-B34A-B697CD703361}" type="pres">
      <dgm:prSet presAssocID="{339CC0DC-D6FB-4DC6-935E-2A1D0E0E3B77}" presName="parTrans" presStyleLbl="bgSibTrans2D1" presStyleIdx="2" presStyleCnt="3"/>
      <dgm:spPr/>
      <dgm:t>
        <a:bodyPr/>
        <a:lstStyle/>
        <a:p>
          <a:endParaRPr lang="zh-TW" altLang="en-US"/>
        </a:p>
      </dgm:t>
    </dgm:pt>
    <dgm:pt modelId="{E4E7A1B9-E937-41FF-A582-2A611BE90B15}" type="pres">
      <dgm:prSet presAssocID="{CA890200-134F-487B-AF49-F2B4B59F894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EFF007D-CAFF-4C05-B5AE-F8E791186870}" type="presOf" srcId="{CA890200-134F-487B-AF49-F2B4B59F894D}" destId="{E4E7A1B9-E937-41FF-A582-2A611BE90B15}" srcOrd="0" destOrd="0" presId="urn:microsoft.com/office/officeart/2005/8/layout/radial4"/>
    <dgm:cxn modelId="{1B9B1EB2-60CB-46DB-83DD-ADEBEFDFC2A1}" type="presOf" srcId="{D647661E-A693-4B97-AADC-425A07EDE0EF}" destId="{0CABA629-54DD-431B-A704-5AC233F31E92}" srcOrd="0" destOrd="0" presId="urn:microsoft.com/office/officeart/2005/8/layout/radial4"/>
    <dgm:cxn modelId="{67E3D12A-EF09-4D71-A896-CF843555A802}" srcId="{4305BCC8-9E6A-44D8-B559-19A71D9A57BA}" destId="{CA890200-134F-487B-AF49-F2B4B59F894D}" srcOrd="2" destOrd="0" parTransId="{339CC0DC-D6FB-4DC6-935E-2A1D0E0E3B77}" sibTransId="{BDB67DF3-111E-4329-813A-EDE54025B029}"/>
    <dgm:cxn modelId="{40A06EE9-86ED-4972-93C1-B167B4161346}" type="presOf" srcId="{230EBFFA-66AF-46B5-BFC0-16BAF36563B7}" destId="{18F89F44-25A0-4A4B-86DD-ABE127CB5282}" srcOrd="0" destOrd="0" presId="urn:microsoft.com/office/officeart/2005/8/layout/radial4"/>
    <dgm:cxn modelId="{E2A14FD8-CB67-458E-AA32-22ECB6EEDB77}" type="presOf" srcId="{1F1503CB-2D01-4CF2-ABC3-F6EBB6109928}" destId="{6B8E899F-C920-4FC2-B43A-FA5C37E28147}" srcOrd="0" destOrd="0" presId="urn:microsoft.com/office/officeart/2005/8/layout/radial4"/>
    <dgm:cxn modelId="{5668663E-35D6-4FA7-B385-D2A50C1B4C98}" type="presOf" srcId="{BB940997-BEB7-4354-AD59-3AA7867D059A}" destId="{70914619-1305-4E03-B00F-26FEC5B75790}" srcOrd="0" destOrd="0" presId="urn:microsoft.com/office/officeart/2005/8/layout/radial4"/>
    <dgm:cxn modelId="{F55974B2-DA8C-444C-85CA-8758F64BB323}" srcId="{4305BCC8-9E6A-44D8-B559-19A71D9A57BA}" destId="{D647661E-A693-4B97-AADC-425A07EDE0EF}" srcOrd="1" destOrd="0" parTransId="{BB940997-BEB7-4354-AD59-3AA7867D059A}" sibTransId="{2F8EDEB1-055B-4E31-AA09-9BA40E873E22}"/>
    <dgm:cxn modelId="{D2ED304F-D882-4073-93A6-188FF9F57683}" srcId="{4305BCC8-9E6A-44D8-B559-19A71D9A57BA}" destId="{3AE55BAB-E88D-4F62-A724-DD07D58E377E}" srcOrd="0" destOrd="0" parTransId="{230EBFFA-66AF-46B5-BFC0-16BAF36563B7}" sibTransId="{FBEB5405-A082-42EC-A82F-56578C7372B4}"/>
    <dgm:cxn modelId="{D3555CE0-1B4D-49D2-BCC0-8D11861E0506}" srcId="{1F1503CB-2D01-4CF2-ABC3-F6EBB6109928}" destId="{4305BCC8-9E6A-44D8-B559-19A71D9A57BA}" srcOrd="0" destOrd="0" parTransId="{DCB31F21-42A4-441D-96F2-4FEDA7645755}" sibTransId="{C2C2246A-A593-4254-AA7C-C94EC368BB20}"/>
    <dgm:cxn modelId="{10CC7DE9-9381-4BCA-BA7C-42919206F211}" type="presOf" srcId="{4305BCC8-9E6A-44D8-B559-19A71D9A57BA}" destId="{07975A18-10BF-4475-915C-F62EA979AC15}" srcOrd="0" destOrd="0" presId="urn:microsoft.com/office/officeart/2005/8/layout/radial4"/>
    <dgm:cxn modelId="{45F1099E-44A8-4C86-91A0-D5E43AA0FA30}" type="presOf" srcId="{339CC0DC-D6FB-4DC6-935E-2A1D0E0E3B77}" destId="{049E1EC5-C056-444C-B34A-B697CD703361}" srcOrd="0" destOrd="0" presId="urn:microsoft.com/office/officeart/2005/8/layout/radial4"/>
    <dgm:cxn modelId="{4F27D425-7BD8-47D1-86CF-57549CBE1E56}" type="presOf" srcId="{3AE55BAB-E88D-4F62-A724-DD07D58E377E}" destId="{0D5616E7-3473-4A6C-8CBB-715CF73803B1}" srcOrd="0" destOrd="0" presId="urn:microsoft.com/office/officeart/2005/8/layout/radial4"/>
    <dgm:cxn modelId="{710C1565-8F86-4766-A7B0-B1683211F0B1}" type="presParOf" srcId="{6B8E899F-C920-4FC2-B43A-FA5C37E28147}" destId="{07975A18-10BF-4475-915C-F62EA979AC15}" srcOrd="0" destOrd="0" presId="urn:microsoft.com/office/officeart/2005/8/layout/radial4"/>
    <dgm:cxn modelId="{45D0D25B-290B-4550-9530-6AF276B741AD}" type="presParOf" srcId="{6B8E899F-C920-4FC2-B43A-FA5C37E28147}" destId="{18F89F44-25A0-4A4B-86DD-ABE127CB5282}" srcOrd="1" destOrd="0" presId="urn:microsoft.com/office/officeart/2005/8/layout/radial4"/>
    <dgm:cxn modelId="{C6C42527-A94D-4B69-AE03-9CCDB0B81606}" type="presParOf" srcId="{6B8E899F-C920-4FC2-B43A-FA5C37E28147}" destId="{0D5616E7-3473-4A6C-8CBB-715CF73803B1}" srcOrd="2" destOrd="0" presId="urn:microsoft.com/office/officeart/2005/8/layout/radial4"/>
    <dgm:cxn modelId="{9E87C9A6-2538-41DC-A5DB-F73260A422B4}" type="presParOf" srcId="{6B8E899F-C920-4FC2-B43A-FA5C37E28147}" destId="{70914619-1305-4E03-B00F-26FEC5B75790}" srcOrd="3" destOrd="0" presId="urn:microsoft.com/office/officeart/2005/8/layout/radial4"/>
    <dgm:cxn modelId="{1E42EFE9-7638-4184-9E78-417866A66BD8}" type="presParOf" srcId="{6B8E899F-C920-4FC2-B43A-FA5C37E28147}" destId="{0CABA629-54DD-431B-A704-5AC233F31E92}" srcOrd="4" destOrd="0" presId="urn:microsoft.com/office/officeart/2005/8/layout/radial4"/>
    <dgm:cxn modelId="{C56F7819-F66F-433E-88A2-91EB3D55DE6C}" type="presParOf" srcId="{6B8E899F-C920-4FC2-B43A-FA5C37E28147}" destId="{049E1EC5-C056-444C-B34A-B697CD703361}" srcOrd="5" destOrd="0" presId="urn:microsoft.com/office/officeart/2005/8/layout/radial4"/>
    <dgm:cxn modelId="{1B18B868-68DD-472E-B1E0-FB52C78D6D41}" type="presParOf" srcId="{6B8E899F-C920-4FC2-B43A-FA5C37E28147}" destId="{E4E7A1B9-E937-41FF-A582-2A611BE90B15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975A18-10BF-4475-915C-F62EA979AC15}">
      <dsp:nvSpPr>
        <dsp:cNvPr id="0" name=""/>
        <dsp:cNvSpPr/>
      </dsp:nvSpPr>
      <dsp:spPr>
        <a:xfrm>
          <a:off x="1770155" y="3529086"/>
          <a:ext cx="3959038" cy="101785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700" kern="1200" dirty="0" smtClean="0">
              <a:latin typeface="Comic Sans MS" pitchFamily="66" charset="0"/>
            </a:rPr>
            <a:t>I</a:t>
          </a:r>
          <a:r>
            <a:rPr lang="en-US" altLang="zh-TW" sz="3700" kern="1200" dirty="0" smtClean="0"/>
            <a:t> </a:t>
          </a:r>
          <a:r>
            <a:rPr lang="en-US" altLang="zh-TW" sz="3700" kern="1200" dirty="0" smtClean="0">
              <a:latin typeface="Comic Sans MS" pitchFamily="66" charset="0"/>
            </a:rPr>
            <a:t>am</a:t>
          </a:r>
          <a:r>
            <a:rPr lang="en-US" altLang="zh-TW" sz="3700" kern="1200" dirty="0" smtClean="0"/>
            <a:t> </a:t>
          </a:r>
          <a:r>
            <a:rPr lang="en-US" altLang="zh-TW" sz="3700" kern="1200" dirty="0" smtClean="0">
              <a:latin typeface="Comic Sans MS" pitchFamily="66" charset="0"/>
            </a:rPr>
            <a:t>reading.</a:t>
          </a:r>
          <a:endParaRPr lang="zh-TW" altLang="en-US" sz="3700" kern="1200" dirty="0">
            <a:latin typeface="Comic Sans MS" pitchFamily="66" charset="0"/>
          </a:endParaRPr>
        </a:p>
      </dsp:txBody>
      <dsp:txXfrm>
        <a:off x="2349943" y="3678148"/>
        <a:ext cx="2799462" cy="719735"/>
      </dsp:txXfrm>
    </dsp:sp>
    <dsp:sp modelId="{18F89F44-25A0-4A4B-86DD-ABE127CB5282}">
      <dsp:nvSpPr>
        <dsp:cNvPr id="0" name=""/>
        <dsp:cNvSpPr/>
      </dsp:nvSpPr>
      <dsp:spPr>
        <a:xfrm rot="12900000">
          <a:off x="1093535" y="2611543"/>
          <a:ext cx="2061998" cy="57707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D5616E7-3473-4A6C-8CBB-715CF73803B1}">
      <dsp:nvSpPr>
        <dsp:cNvPr id="0" name=""/>
        <dsp:cNvSpPr/>
      </dsp:nvSpPr>
      <dsp:spPr>
        <a:xfrm>
          <a:off x="318197" y="1539290"/>
          <a:ext cx="1923583" cy="15388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3825" tIns="123825" rIns="123825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500" kern="1200" dirty="0">
            <a:latin typeface="Comic Sans MS" pitchFamily="66" charset="0"/>
          </a:endParaRPr>
        </a:p>
      </dsp:txBody>
      <dsp:txXfrm>
        <a:off x="363269" y="1584362"/>
        <a:ext cx="1833439" cy="1448722"/>
      </dsp:txXfrm>
    </dsp:sp>
    <dsp:sp modelId="{70914619-1305-4E03-B00F-26FEC5B75790}">
      <dsp:nvSpPr>
        <dsp:cNvPr id="0" name=""/>
        <dsp:cNvSpPr/>
      </dsp:nvSpPr>
      <dsp:spPr>
        <a:xfrm rot="16200000">
          <a:off x="2565590" y="1918634"/>
          <a:ext cx="2368169" cy="57707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CABA629-54DD-431B-A704-5AC233F31E92}">
      <dsp:nvSpPr>
        <dsp:cNvPr id="0" name=""/>
        <dsp:cNvSpPr/>
      </dsp:nvSpPr>
      <dsp:spPr>
        <a:xfrm>
          <a:off x="2787883" y="253654"/>
          <a:ext cx="1923583" cy="15388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3825" tIns="123825" rIns="123825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500" kern="1200" dirty="0">
            <a:latin typeface="Comic Sans MS" pitchFamily="66" charset="0"/>
          </a:endParaRPr>
        </a:p>
      </dsp:txBody>
      <dsp:txXfrm>
        <a:off x="2832955" y="298726"/>
        <a:ext cx="1833439" cy="1448722"/>
      </dsp:txXfrm>
    </dsp:sp>
    <dsp:sp modelId="{049E1EC5-C056-444C-B34A-B697CD703361}">
      <dsp:nvSpPr>
        <dsp:cNvPr id="0" name=""/>
        <dsp:cNvSpPr/>
      </dsp:nvSpPr>
      <dsp:spPr>
        <a:xfrm rot="19500000">
          <a:off x="4343816" y="2611543"/>
          <a:ext cx="2061998" cy="57707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4E7A1B9-E937-41FF-A582-2A611BE90B15}">
      <dsp:nvSpPr>
        <dsp:cNvPr id="0" name=""/>
        <dsp:cNvSpPr/>
      </dsp:nvSpPr>
      <dsp:spPr>
        <a:xfrm>
          <a:off x="5257568" y="1539290"/>
          <a:ext cx="1923583" cy="15388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3825" tIns="123825" rIns="123825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500" kern="1200" dirty="0">
            <a:latin typeface="Comic Sans MS" pitchFamily="66" charset="0"/>
          </a:endParaRPr>
        </a:p>
      </dsp:txBody>
      <dsp:txXfrm>
        <a:off x="5302640" y="1584362"/>
        <a:ext cx="1833439" cy="14487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FC20B-E41A-40EE-953D-9A4B568C3925}" type="datetimeFigureOut">
              <a:rPr lang="zh-TW" altLang="en-US" smtClean="0"/>
              <a:t>2017/3/16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FC8C0-44F0-465C-95F9-1BD54505ED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754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The</a:t>
            </a:r>
            <a:r>
              <a:rPr lang="en-US" altLang="zh-TW" baseline="0" dirty="0" smtClean="0"/>
              <a:t> title of the speech could break into 2 different topics and it could take 6 hours to finish.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FC8C0-44F0-465C-95F9-1BD54505EDD6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5315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ea typeface="新細明體" charset="-120"/>
            </a:endParaRPr>
          </a:p>
        </p:txBody>
      </p:sp>
      <p:sp>
        <p:nvSpPr>
          <p:cNvPr id="3789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fld id="{6DA8DAD7-5935-4669-8353-3CAD1CD4F4B5}" type="slidenum">
              <a:rPr lang="zh-TW" altLang="en-US" sz="1200"/>
              <a:pPr/>
              <a:t>12</a:t>
            </a:fld>
            <a:endParaRPr lang="en-US" altLang="zh-TW" sz="1200"/>
          </a:p>
        </p:txBody>
      </p:sp>
    </p:spTree>
    <p:extLst>
      <p:ext uri="{BB962C8B-B14F-4D97-AF65-F5344CB8AC3E}">
        <p14:creationId xmlns:p14="http://schemas.microsoft.com/office/powerpoint/2010/main" val="994955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ea typeface="新細明體" charset="-120"/>
            </a:endParaRPr>
          </a:p>
        </p:txBody>
      </p:sp>
      <p:sp>
        <p:nvSpPr>
          <p:cNvPr id="3994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fld id="{A22481C2-F515-4F97-BEDD-2E59ADD8E788}" type="slidenum">
              <a:rPr lang="zh-TW" altLang="en-US" sz="1200"/>
              <a:pPr/>
              <a:t>13</a:t>
            </a:fld>
            <a:endParaRPr lang="en-US" altLang="zh-TW" sz="1200"/>
          </a:p>
        </p:txBody>
      </p:sp>
    </p:spTree>
    <p:extLst>
      <p:ext uri="{BB962C8B-B14F-4D97-AF65-F5344CB8AC3E}">
        <p14:creationId xmlns:p14="http://schemas.microsoft.com/office/powerpoint/2010/main" val="38226226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ea typeface="新細明體" charset="-120"/>
            </a:endParaRPr>
          </a:p>
        </p:txBody>
      </p:sp>
      <p:sp>
        <p:nvSpPr>
          <p:cNvPr id="5222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fld id="{707243FB-FDB1-43E8-84E2-891C1FF6A03C}" type="slidenum">
              <a:rPr lang="zh-TW" altLang="en-US" sz="1200"/>
              <a:pPr/>
              <a:t>16</a:t>
            </a:fld>
            <a:endParaRPr lang="en-US" altLang="zh-TW" sz="1200"/>
          </a:p>
        </p:txBody>
      </p:sp>
    </p:spTree>
    <p:extLst>
      <p:ext uri="{BB962C8B-B14F-4D97-AF65-F5344CB8AC3E}">
        <p14:creationId xmlns:p14="http://schemas.microsoft.com/office/powerpoint/2010/main" val="18930916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ea typeface="新細明體" charset="-120"/>
            </a:endParaRPr>
          </a:p>
        </p:txBody>
      </p:sp>
      <p:sp>
        <p:nvSpPr>
          <p:cNvPr id="5427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fld id="{6CE83BA1-E156-42F7-A28D-C3A076443F24}" type="slidenum">
              <a:rPr lang="zh-TW" altLang="en-US" sz="1200"/>
              <a:pPr/>
              <a:t>17</a:t>
            </a:fld>
            <a:endParaRPr lang="en-US" altLang="zh-TW" sz="1200"/>
          </a:p>
        </p:txBody>
      </p:sp>
    </p:spTree>
    <p:extLst>
      <p:ext uri="{BB962C8B-B14F-4D97-AF65-F5344CB8AC3E}">
        <p14:creationId xmlns:p14="http://schemas.microsoft.com/office/powerpoint/2010/main" val="18649284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ea typeface="新細明體" charset="-120"/>
            </a:endParaRPr>
          </a:p>
        </p:txBody>
      </p:sp>
      <p:sp>
        <p:nvSpPr>
          <p:cNvPr id="5632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fld id="{189CB8B0-4EF5-4330-96F2-823FCA7EF2E8}" type="slidenum">
              <a:rPr lang="zh-TW" altLang="en-US" sz="1200"/>
              <a:pPr/>
              <a:t>18</a:t>
            </a:fld>
            <a:endParaRPr lang="en-US" altLang="zh-TW" sz="1200"/>
          </a:p>
        </p:txBody>
      </p:sp>
    </p:spTree>
    <p:extLst>
      <p:ext uri="{BB962C8B-B14F-4D97-AF65-F5344CB8AC3E}">
        <p14:creationId xmlns:p14="http://schemas.microsoft.com/office/powerpoint/2010/main" val="33916711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altLang="zh-TW" b="1" dirty="0" smtClean="0"/>
              <a:t>Tell me and I will forget.</a:t>
            </a:r>
            <a:endParaRPr lang="en-US" altLang="zh-TW" dirty="0" smtClean="0"/>
          </a:p>
          <a:p>
            <a:pPr marL="45720" indent="0">
              <a:buNone/>
            </a:pPr>
            <a:r>
              <a:rPr lang="en-US" altLang="zh-TW" b="1" dirty="0" smtClean="0"/>
              <a:t>Show me and I will remember.</a:t>
            </a:r>
            <a:endParaRPr lang="en-US" altLang="zh-TW" dirty="0" smtClean="0"/>
          </a:p>
          <a:p>
            <a:pPr marL="45720" indent="0">
              <a:buNone/>
            </a:pPr>
            <a:r>
              <a:rPr lang="en-US" altLang="zh-TW" b="1" dirty="0" smtClean="0"/>
              <a:t>Involve me and I will understand."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E3C7F-254B-478A-A494-0B0D18B1376E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11919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Improvisation:</a:t>
            </a:r>
            <a:r>
              <a:rPr lang="en-US" altLang="zh-TW" baseline="0" dirty="0" smtClean="0"/>
              <a:t> a scene for a group of children, places</a:t>
            </a:r>
            <a:endParaRPr lang="en-US" altLang="zh-TW" dirty="0" smtClean="0"/>
          </a:p>
          <a:p>
            <a:r>
              <a:rPr lang="en-US" altLang="zh-TW" dirty="0" smtClean="0"/>
              <a:t>Role play: doctor</a:t>
            </a:r>
            <a:r>
              <a:rPr lang="en-US" altLang="zh-TW" baseline="0" dirty="0" smtClean="0"/>
              <a:t> and patient, burglars, teachers, president and official,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E3C7F-254B-478A-A494-0B0D18B1376E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52246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ea typeface="新細明體" charset="-120"/>
            </a:endParaRPr>
          </a:p>
        </p:txBody>
      </p:sp>
      <p:sp>
        <p:nvSpPr>
          <p:cNvPr id="6246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fld id="{EE1A8766-86C5-42A2-B0B9-4A00460B32C3}" type="slidenum">
              <a:rPr lang="zh-TW" altLang="en-US" sz="1200"/>
              <a:pPr/>
              <a:t>24</a:t>
            </a:fld>
            <a:endParaRPr lang="en-US" altLang="zh-TW" sz="1200"/>
          </a:p>
        </p:txBody>
      </p:sp>
    </p:spTree>
    <p:extLst>
      <p:ext uri="{BB962C8B-B14F-4D97-AF65-F5344CB8AC3E}">
        <p14:creationId xmlns:p14="http://schemas.microsoft.com/office/powerpoint/2010/main" val="3611465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ea typeface="新細明體" charset="-120"/>
            </a:endParaRPr>
          </a:p>
        </p:txBody>
      </p:sp>
      <p:sp>
        <p:nvSpPr>
          <p:cNvPr id="1229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fld id="{68C2F9A2-FDEB-4D80-B18C-9F486E7FFB64}" type="slidenum">
              <a:rPr lang="zh-TW" altLang="en-US" sz="1200"/>
              <a:pPr/>
              <a:t>3</a:t>
            </a:fld>
            <a:endParaRPr lang="en-US" altLang="zh-TW" sz="1200"/>
          </a:p>
        </p:txBody>
      </p:sp>
    </p:spTree>
    <p:extLst>
      <p:ext uri="{BB962C8B-B14F-4D97-AF65-F5344CB8AC3E}">
        <p14:creationId xmlns:p14="http://schemas.microsoft.com/office/powerpoint/2010/main" val="1010194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charset="-120"/>
              </a:rPr>
              <a:t>What doesn’t student like? Worksheet to come after each story book.</a:t>
            </a:r>
            <a:endParaRPr lang="zh-TW" altLang="en-US" dirty="0" smtClean="0">
              <a:ea typeface="新細明體" charset="-120"/>
            </a:endParaRPr>
          </a:p>
        </p:txBody>
      </p:sp>
      <p:sp>
        <p:nvSpPr>
          <p:cNvPr id="1638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fld id="{3626499E-AA96-4EB1-A402-CE60572BD22D}" type="slidenum">
              <a:rPr lang="zh-TW" altLang="en-US" sz="1200"/>
              <a:pPr/>
              <a:t>4</a:t>
            </a:fld>
            <a:endParaRPr lang="en-US" altLang="zh-TW" sz="1200"/>
          </a:p>
        </p:txBody>
      </p:sp>
    </p:spTree>
    <p:extLst>
      <p:ext uri="{BB962C8B-B14F-4D97-AF65-F5344CB8AC3E}">
        <p14:creationId xmlns:p14="http://schemas.microsoft.com/office/powerpoint/2010/main" val="609434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ea typeface="新細明體" charset="-120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itchFamily="34" charset="0"/>
                <a:ea typeface="新細明體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itchFamily="34" charset="0"/>
                <a:ea typeface="新細明體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itchFamily="34" charset="0"/>
                <a:ea typeface="新細明體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itchFamily="34" charset="0"/>
                <a:ea typeface="新細明體" charset="-120"/>
              </a:defRPr>
            </a:lvl9pPr>
          </a:lstStyle>
          <a:p>
            <a:fld id="{641BC660-B06C-488A-8E0C-9D309B0503AC}" type="slidenum">
              <a:rPr lang="zh-TW" altLang="en-US"/>
              <a:pPr/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84605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fld id="{C5315360-DF1B-416D-B406-30ACC82C4221}" type="slidenum">
              <a:rPr lang="zh-TW" altLang="en-US" sz="1200"/>
              <a:pPr/>
              <a:t>6</a:t>
            </a:fld>
            <a:endParaRPr lang="en-US" altLang="zh-TW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charset="-120"/>
              </a:rPr>
              <a:t>Students’ age: story characters, story plots and its predictability and surprising ending. </a:t>
            </a:r>
          </a:p>
          <a:p>
            <a:pPr eaLnBrk="1" hangingPunct="1"/>
            <a:r>
              <a:rPr lang="en-US" altLang="zh-TW" dirty="0" smtClean="0">
                <a:ea typeface="新細明體" charset="-120"/>
              </a:rPr>
              <a:t>Students’ language level: story length, illustration, easy to read, story diversity, exploring problems. </a:t>
            </a:r>
          </a:p>
          <a:p>
            <a:pPr eaLnBrk="1" hangingPunct="1"/>
            <a:endParaRPr lang="en-US" altLang="zh-TW" dirty="0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2627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FC8C0-44F0-465C-95F9-1BD54505EDD6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7840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ea typeface="新細明體" charset="-120"/>
            </a:endParaRPr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itchFamily="34" charset="0"/>
                <a:ea typeface="新細明體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itchFamily="34" charset="0"/>
                <a:ea typeface="新細明體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itchFamily="34" charset="0"/>
                <a:ea typeface="新細明體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 Narrow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 Narrow" pitchFamily="34" charset="0"/>
                <a:ea typeface="新細明體" charset="-120"/>
              </a:defRPr>
            </a:lvl9pPr>
          </a:lstStyle>
          <a:p>
            <a:fld id="{DD0669B4-96AE-4C5D-A719-CB34DB257CF6}" type="slidenum">
              <a:rPr lang="zh-TW" altLang="en-US"/>
              <a:pPr/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74311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>
              <a:ea typeface="新細明體" charset="-120"/>
            </a:endParaRPr>
          </a:p>
        </p:txBody>
      </p:sp>
      <p:sp>
        <p:nvSpPr>
          <p:cNvPr id="2765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fld id="{9308D7C0-222D-45D0-BEB2-ABCC38A2FBAD}" type="slidenum">
              <a:rPr lang="zh-TW" altLang="en-US" sz="1200"/>
              <a:pPr/>
              <a:t>9</a:t>
            </a:fld>
            <a:endParaRPr lang="en-US" altLang="zh-TW" sz="1200"/>
          </a:p>
        </p:txBody>
      </p:sp>
    </p:spTree>
    <p:extLst>
      <p:ext uri="{BB962C8B-B14F-4D97-AF65-F5344CB8AC3E}">
        <p14:creationId xmlns:p14="http://schemas.microsoft.com/office/powerpoint/2010/main" val="3828270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fld id="{77343758-0B32-4EF9-B938-D121B0A5F266}" type="slidenum">
              <a:rPr lang="zh-TW" altLang="en-US" sz="1200"/>
              <a:pPr/>
              <a:t>10</a:t>
            </a:fld>
            <a:endParaRPr lang="en-US" altLang="zh-TW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TW" altLang="en-US" smtClean="0">
                <a:ea typeface="新細明體" charset="-120"/>
              </a:rPr>
              <a:t>低年級：</a:t>
            </a:r>
            <a:r>
              <a:rPr lang="en-US" altLang="zh-TW" smtClean="0">
                <a:ea typeface="新細明體" charset="-120"/>
              </a:rPr>
              <a:t>Teacher tells the story, using visual support, interaction is important.</a:t>
            </a:r>
          </a:p>
          <a:p>
            <a:pPr eaLnBrk="1" hangingPunct="1"/>
            <a:r>
              <a:rPr kumimoji="0" lang="zh-TW" altLang="en-US" smtClean="0">
                <a:ea typeface="新細明體" charset="-120"/>
              </a:rPr>
              <a:t>中年級：</a:t>
            </a:r>
            <a:r>
              <a:rPr kumimoji="0" lang="en-US" altLang="zh-TW" smtClean="0">
                <a:ea typeface="新細明體" charset="-120"/>
              </a:rPr>
              <a:t>Teacher tells or reads a story, interaction is important. </a:t>
            </a:r>
          </a:p>
          <a:p>
            <a:pPr eaLnBrk="1" hangingPunct="1"/>
            <a:r>
              <a:rPr kumimoji="0" lang="zh-TW" altLang="en-US" smtClean="0">
                <a:ea typeface="新細明體" charset="-120"/>
              </a:rPr>
              <a:t>高年級：</a:t>
            </a:r>
            <a:r>
              <a:rPr kumimoji="0" lang="en-US" altLang="zh-TW" smtClean="0">
                <a:ea typeface="新細明體" charset="-120"/>
              </a:rPr>
              <a:t>T. reads the story, give chances for prediction. Group reading followed by discussion. </a:t>
            </a:r>
          </a:p>
        </p:txBody>
      </p:sp>
    </p:spTree>
    <p:extLst>
      <p:ext uri="{BB962C8B-B14F-4D97-AF65-F5344CB8AC3E}">
        <p14:creationId xmlns:p14="http://schemas.microsoft.com/office/powerpoint/2010/main" val="4098529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2" name="Arc 50"/>
          <p:cNvSpPr>
            <a:spLocks/>
          </p:cNvSpPr>
          <p:nvPr/>
        </p:nvSpPr>
        <p:spPr bwMode="auto">
          <a:xfrm rot="36745642">
            <a:off x="1034257" y="1494631"/>
            <a:ext cx="363538" cy="1063625"/>
          </a:xfrm>
          <a:custGeom>
            <a:avLst/>
            <a:gdLst>
              <a:gd name="G0" fmla="+- 17829 0 0"/>
              <a:gd name="G1" fmla="+- 14674 0 0"/>
              <a:gd name="G2" fmla="+- 21600 0 0"/>
              <a:gd name="T0" fmla="*/ 33680 w 39429"/>
              <a:gd name="T1" fmla="*/ 0 h 36274"/>
              <a:gd name="T2" fmla="*/ 0 w 39429"/>
              <a:gd name="T3" fmla="*/ 26867 h 36274"/>
              <a:gd name="T4" fmla="*/ 17829 w 39429"/>
              <a:gd name="T5" fmla="*/ 14674 h 36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429" h="36274" fill="none" extrusionOk="0">
                <a:moveTo>
                  <a:pt x="33679" y="0"/>
                </a:moveTo>
                <a:cubicBezTo>
                  <a:pt x="37375" y="3992"/>
                  <a:pt x="39429" y="9233"/>
                  <a:pt x="39429" y="14674"/>
                </a:cubicBezTo>
                <a:cubicBezTo>
                  <a:pt x="39429" y="26603"/>
                  <a:pt x="29758" y="36274"/>
                  <a:pt x="17829" y="36274"/>
                </a:cubicBezTo>
                <a:cubicBezTo>
                  <a:pt x="10697" y="36274"/>
                  <a:pt x="4025" y="32753"/>
                  <a:pt x="-1" y="26867"/>
                </a:cubicBezTo>
              </a:path>
              <a:path w="39429" h="36274" stroke="0" extrusionOk="0">
                <a:moveTo>
                  <a:pt x="33679" y="0"/>
                </a:moveTo>
                <a:cubicBezTo>
                  <a:pt x="37375" y="3992"/>
                  <a:pt x="39429" y="9233"/>
                  <a:pt x="39429" y="14674"/>
                </a:cubicBezTo>
                <a:cubicBezTo>
                  <a:pt x="39429" y="26603"/>
                  <a:pt x="29758" y="36274"/>
                  <a:pt x="17829" y="36274"/>
                </a:cubicBezTo>
                <a:cubicBezTo>
                  <a:pt x="10697" y="36274"/>
                  <a:pt x="4025" y="32753"/>
                  <a:pt x="-1" y="26867"/>
                </a:cubicBezTo>
                <a:lnTo>
                  <a:pt x="17829" y="14674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zh-TW" altLang="zh-TW" b="1"/>
          </a:p>
        </p:txBody>
      </p:sp>
      <p:grpSp>
        <p:nvGrpSpPr>
          <p:cNvPr id="3101" name="Group 29"/>
          <p:cNvGrpSpPr>
            <a:grpSpLocks/>
          </p:cNvGrpSpPr>
          <p:nvPr/>
        </p:nvGrpSpPr>
        <p:grpSpPr bwMode="auto">
          <a:xfrm>
            <a:off x="6372225" y="333375"/>
            <a:ext cx="1512888" cy="1657350"/>
            <a:chOff x="2200" y="254"/>
            <a:chExt cx="1293" cy="1043"/>
          </a:xfrm>
        </p:grpSpPr>
        <p:sp>
          <p:nvSpPr>
            <p:cNvPr id="3087" name="AutoShape 15"/>
            <p:cNvSpPr>
              <a:spLocks noChangeArrowheads="1"/>
            </p:cNvSpPr>
            <p:nvPr userDrawn="1"/>
          </p:nvSpPr>
          <p:spPr bwMode="auto">
            <a:xfrm rot="666291">
              <a:off x="2744" y="436"/>
              <a:ext cx="182" cy="631"/>
            </a:xfrm>
            <a:prstGeom prst="triangle">
              <a:avLst>
                <a:gd name="adj" fmla="val 85949"/>
              </a:avLst>
            </a:prstGeom>
            <a:solidFill>
              <a:srgbClr val="993300">
                <a:alpha val="50000"/>
              </a:srgbClr>
            </a:solidFill>
            <a:ln>
              <a:noFill/>
            </a:ln>
            <a:effectLst>
              <a:prstShdw prst="shdw17" dist="17961" dir="2700000">
                <a:srgbClr val="CCCC00"/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80" name="AutoShape 8"/>
            <p:cNvSpPr>
              <a:spLocks noChangeArrowheads="1"/>
            </p:cNvSpPr>
            <p:nvPr userDrawn="1"/>
          </p:nvSpPr>
          <p:spPr bwMode="auto">
            <a:xfrm rot="5400000">
              <a:off x="2563" y="662"/>
              <a:ext cx="272" cy="998"/>
            </a:xfrm>
            <a:prstGeom prst="moon">
              <a:avLst>
                <a:gd name="adj" fmla="val 87500"/>
              </a:avLst>
            </a:prstGeom>
            <a:gradFill rotWithShape="1">
              <a:gsLst>
                <a:gs pos="0">
                  <a:srgbClr val="CC6600">
                    <a:alpha val="50000"/>
                  </a:srgbClr>
                </a:gs>
                <a:gs pos="50000">
                  <a:srgbClr val="CC6600">
                    <a:gamma/>
                    <a:shade val="46275"/>
                    <a:invGamma/>
                  </a:srgbClr>
                </a:gs>
                <a:gs pos="100000">
                  <a:srgbClr val="CC6600">
                    <a:alpha val="50000"/>
                  </a:srgbClr>
                </a:gs>
              </a:gsLst>
              <a:lin ang="5400000" scaled="1"/>
            </a:gradFill>
            <a:ln>
              <a:noFill/>
            </a:ln>
            <a:effectLst>
              <a:prstShdw prst="shdw17" dist="17961" dir="2700000">
                <a:srgbClr val="CC66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89" name="AutoShape 17"/>
            <p:cNvSpPr>
              <a:spLocks noChangeArrowheads="1"/>
            </p:cNvSpPr>
            <p:nvPr userDrawn="1"/>
          </p:nvSpPr>
          <p:spPr bwMode="auto">
            <a:xfrm rot="3402762">
              <a:off x="3016" y="73"/>
              <a:ext cx="205" cy="567"/>
            </a:xfrm>
            <a:prstGeom prst="moon">
              <a:avLst>
                <a:gd name="adj" fmla="val 83671"/>
              </a:avLst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>
              <a:prstShdw prst="shdw17" dist="17961" dir="2700000">
                <a:srgbClr val="99CC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90" name="AutoShape 18"/>
            <p:cNvSpPr>
              <a:spLocks noChangeArrowheads="1"/>
            </p:cNvSpPr>
            <p:nvPr userDrawn="1"/>
          </p:nvSpPr>
          <p:spPr bwMode="auto">
            <a:xfrm rot="5400000">
              <a:off x="3107" y="209"/>
              <a:ext cx="205" cy="567"/>
            </a:xfrm>
            <a:prstGeom prst="moon">
              <a:avLst>
                <a:gd name="adj" fmla="val 83671"/>
              </a:avLst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>
              <a:prstShdw prst="shdw17" dist="17961" dir="2700000">
                <a:srgbClr val="99CC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93" name="AutoShape 21"/>
            <p:cNvSpPr>
              <a:spLocks noChangeArrowheads="1"/>
            </p:cNvSpPr>
            <p:nvPr userDrawn="1"/>
          </p:nvSpPr>
          <p:spPr bwMode="auto">
            <a:xfrm rot="18197238" flipH="1">
              <a:off x="2698" y="73"/>
              <a:ext cx="205" cy="567"/>
            </a:xfrm>
            <a:prstGeom prst="moon">
              <a:avLst>
                <a:gd name="adj" fmla="val 83671"/>
              </a:avLst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>
              <a:prstShdw prst="shdw17" dist="17961" dir="2700000">
                <a:srgbClr val="99CC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94" name="AutoShape 22"/>
            <p:cNvSpPr>
              <a:spLocks noChangeArrowheads="1"/>
            </p:cNvSpPr>
            <p:nvPr userDrawn="1"/>
          </p:nvSpPr>
          <p:spPr bwMode="auto">
            <a:xfrm rot="16200000" flipH="1">
              <a:off x="2608" y="209"/>
              <a:ext cx="205" cy="567"/>
            </a:xfrm>
            <a:prstGeom prst="moon">
              <a:avLst>
                <a:gd name="adj" fmla="val 83671"/>
              </a:avLst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>
              <a:prstShdw prst="shdw17" dist="17961" dir="2700000">
                <a:srgbClr val="99CC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95" name="Oval 23"/>
            <p:cNvSpPr>
              <a:spLocks noChangeArrowheads="1"/>
            </p:cNvSpPr>
            <p:nvPr userDrawn="1"/>
          </p:nvSpPr>
          <p:spPr bwMode="auto">
            <a:xfrm>
              <a:off x="2926" y="572"/>
              <a:ext cx="90" cy="91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50000">
                  <a:srgbClr val="FFCC00">
                    <a:gamma/>
                    <a:shade val="82353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>
              <a:prstShdw prst="shdw17" dist="17961" dir="2700000">
                <a:srgbClr val="FFCC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96" name="Oval 24"/>
            <p:cNvSpPr>
              <a:spLocks noChangeArrowheads="1"/>
            </p:cNvSpPr>
            <p:nvPr userDrawn="1"/>
          </p:nvSpPr>
          <p:spPr bwMode="auto">
            <a:xfrm rot="3842474">
              <a:off x="2807" y="509"/>
              <a:ext cx="102" cy="136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50000">
                  <a:srgbClr val="FFCC00">
                    <a:gamma/>
                    <a:shade val="82353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>
              <a:prstShdw prst="shdw17" dist="17961" dir="2700000">
                <a:srgbClr val="FFCC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126" name="Oval 54"/>
          <p:cNvSpPr>
            <a:spLocks noChangeArrowheads="1"/>
          </p:cNvSpPr>
          <p:nvPr/>
        </p:nvSpPr>
        <p:spPr bwMode="auto">
          <a:xfrm>
            <a:off x="5364163" y="1773238"/>
            <a:ext cx="1439862" cy="503237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25" name="Oval 53"/>
          <p:cNvSpPr>
            <a:spLocks noChangeArrowheads="1"/>
          </p:cNvSpPr>
          <p:nvPr/>
        </p:nvSpPr>
        <p:spPr bwMode="auto">
          <a:xfrm>
            <a:off x="2124075" y="1773238"/>
            <a:ext cx="2665413" cy="503237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24" name="Oval 52"/>
          <p:cNvSpPr>
            <a:spLocks noChangeArrowheads="1"/>
          </p:cNvSpPr>
          <p:nvPr/>
        </p:nvSpPr>
        <p:spPr bwMode="auto">
          <a:xfrm>
            <a:off x="1619250" y="1773238"/>
            <a:ext cx="792163" cy="503237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0" y="2060575"/>
            <a:ext cx="9144000" cy="4797425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100000">
                <a:srgbClr val="3399FF">
                  <a:gamma/>
                  <a:shade val="82353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E9243A1-390A-46BF-AE56-BE9E1687390E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3118" name="Arc 46"/>
          <p:cNvSpPr>
            <a:spLocks/>
          </p:cNvSpPr>
          <p:nvPr/>
        </p:nvSpPr>
        <p:spPr bwMode="auto">
          <a:xfrm rot="36745642">
            <a:off x="8430419" y="1494631"/>
            <a:ext cx="363538" cy="1063625"/>
          </a:xfrm>
          <a:custGeom>
            <a:avLst/>
            <a:gdLst>
              <a:gd name="G0" fmla="+- 17829 0 0"/>
              <a:gd name="G1" fmla="+- 14674 0 0"/>
              <a:gd name="G2" fmla="+- 21600 0 0"/>
              <a:gd name="T0" fmla="*/ 33680 w 39429"/>
              <a:gd name="T1" fmla="*/ 0 h 36274"/>
              <a:gd name="T2" fmla="*/ 0 w 39429"/>
              <a:gd name="T3" fmla="*/ 26867 h 36274"/>
              <a:gd name="T4" fmla="*/ 17829 w 39429"/>
              <a:gd name="T5" fmla="*/ 14674 h 36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429" h="36274" fill="none" extrusionOk="0">
                <a:moveTo>
                  <a:pt x="33679" y="0"/>
                </a:moveTo>
                <a:cubicBezTo>
                  <a:pt x="37375" y="3992"/>
                  <a:pt x="39429" y="9233"/>
                  <a:pt x="39429" y="14674"/>
                </a:cubicBezTo>
                <a:cubicBezTo>
                  <a:pt x="39429" y="26603"/>
                  <a:pt x="29758" y="36274"/>
                  <a:pt x="17829" y="36274"/>
                </a:cubicBezTo>
                <a:cubicBezTo>
                  <a:pt x="10697" y="36274"/>
                  <a:pt x="4025" y="32753"/>
                  <a:pt x="-1" y="26867"/>
                </a:cubicBezTo>
              </a:path>
              <a:path w="39429" h="36274" stroke="0" extrusionOk="0">
                <a:moveTo>
                  <a:pt x="33679" y="0"/>
                </a:moveTo>
                <a:cubicBezTo>
                  <a:pt x="37375" y="3992"/>
                  <a:pt x="39429" y="9233"/>
                  <a:pt x="39429" y="14674"/>
                </a:cubicBezTo>
                <a:cubicBezTo>
                  <a:pt x="39429" y="26603"/>
                  <a:pt x="29758" y="36274"/>
                  <a:pt x="17829" y="36274"/>
                </a:cubicBezTo>
                <a:cubicBezTo>
                  <a:pt x="10697" y="36274"/>
                  <a:pt x="4025" y="32753"/>
                  <a:pt x="-1" y="26867"/>
                </a:cubicBezTo>
                <a:lnTo>
                  <a:pt x="17829" y="14674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zh-TW" altLang="zh-TW" b="1"/>
          </a:p>
        </p:txBody>
      </p:sp>
      <p:sp>
        <p:nvSpPr>
          <p:cNvPr id="3119" name="Arc 47"/>
          <p:cNvSpPr>
            <a:spLocks/>
          </p:cNvSpPr>
          <p:nvPr/>
        </p:nvSpPr>
        <p:spPr bwMode="auto">
          <a:xfrm rot="15424834">
            <a:off x="7074694" y="1142206"/>
            <a:ext cx="450850" cy="1855788"/>
          </a:xfrm>
          <a:custGeom>
            <a:avLst/>
            <a:gdLst>
              <a:gd name="G0" fmla="+- 9057 0 0"/>
              <a:gd name="G1" fmla="+- 14674 0 0"/>
              <a:gd name="G2" fmla="+- 21600 0 0"/>
              <a:gd name="T0" fmla="*/ 24908 w 30657"/>
              <a:gd name="T1" fmla="*/ 0 h 36274"/>
              <a:gd name="T2" fmla="*/ 0 w 30657"/>
              <a:gd name="T3" fmla="*/ 34283 h 36274"/>
              <a:gd name="T4" fmla="*/ 9057 w 30657"/>
              <a:gd name="T5" fmla="*/ 14674 h 36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657" h="36274" fill="none" extrusionOk="0">
                <a:moveTo>
                  <a:pt x="24907" y="0"/>
                </a:moveTo>
                <a:cubicBezTo>
                  <a:pt x="28603" y="3992"/>
                  <a:pt x="30657" y="9233"/>
                  <a:pt x="30657" y="14674"/>
                </a:cubicBezTo>
                <a:cubicBezTo>
                  <a:pt x="30657" y="26603"/>
                  <a:pt x="20986" y="36274"/>
                  <a:pt x="9057" y="36274"/>
                </a:cubicBezTo>
                <a:cubicBezTo>
                  <a:pt x="5929" y="36274"/>
                  <a:pt x="2839" y="35594"/>
                  <a:pt x="-1" y="34283"/>
                </a:cubicBezTo>
              </a:path>
              <a:path w="30657" h="36274" stroke="0" extrusionOk="0">
                <a:moveTo>
                  <a:pt x="24907" y="0"/>
                </a:moveTo>
                <a:cubicBezTo>
                  <a:pt x="28603" y="3992"/>
                  <a:pt x="30657" y="9233"/>
                  <a:pt x="30657" y="14674"/>
                </a:cubicBezTo>
                <a:cubicBezTo>
                  <a:pt x="30657" y="26603"/>
                  <a:pt x="20986" y="36274"/>
                  <a:pt x="9057" y="36274"/>
                </a:cubicBezTo>
                <a:cubicBezTo>
                  <a:pt x="5929" y="36274"/>
                  <a:pt x="2839" y="35594"/>
                  <a:pt x="-1" y="34283"/>
                </a:cubicBezTo>
                <a:lnTo>
                  <a:pt x="9057" y="14674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zh-TW" altLang="zh-TW" b="1"/>
          </a:p>
        </p:txBody>
      </p:sp>
      <p:sp>
        <p:nvSpPr>
          <p:cNvPr id="3120" name="Arc 48"/>
          <p:cNvSpPr>
            <a:spLocks/>
          </p:cNvSpPr>
          <p:nvPr/>
        </p:nvSpPr>
        <p:spPr bwMode="auto">
          <a:xfrm rot="3433777">
            <a:off x="97632" y="1602581"/>
            <a:ext cx="736600" cy="9318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0080 w 36854"/>
              <a:gd name="T1" fmla="*/ 39872 h 39872"/>
              <a:gd name="T2" fmla="*/ 36854 w 36854"/>
              <a:gd name="T3" fmla="*/ 6307 h 39872"/>
              <a:gd name="T4" fmla="*/ 21600 w 36854"/>
              <a:gd name="T5" fmla="*/ 21600 h 39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854" h="39872" fill="none" extrusionOk="0">
                <a:moveTo>
                  <a:pt x="10080" y="39871"/>
                </a:moveTo>
                <a:cubicBezTo>
                  <a:pt x="3805" y="35915"/>
                  <a:pt x="0" y="2901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7319" y="-1"/>
                  <a:pt x="32804" y="2268"/>
                  <a:pt x="36853" y="6307"/>
                </a:cubicBezTo>
              </a:path>
              <a:path w="36854" h="39872" stroke="0" extrusionOk="0">
                <a:moveTo>
                  <a:pt x="10080" y="39871"/>
                </a:moveTo>
                <a:cubicBezTo>
                  <a:pt x="3805" y="35915"/>
                  <a:pt x="0" y="2901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7319" y="-1"/>
                  <a:pt x="32804" y="2268"/>
                  <a:pt x="36853" y="6307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21" name="Arc 49"/>
          <p:cNvSpPr>
            <a:spLocks/>
          </p:cNvSpPr>
          <p:nvPr/>
        </p:nvSpPr>
        <p:spPr bwMode="auto">
          <a:xfrm rot="36745642">
            <a:off x="4922044" y="1494631"/>
            <a:ext cx="363538" cy="1063625"/>
          </a:xfrm>
          <a:custGeom>
            <a:avLst/>
            <a:gdLst>
              <a:gd name="G0" fmla="+- 17829 0 0"/>
              <a:gd name="G1" fmla="+- 14674 0 0"/>
              <a:gd name="G2" fmla="+- 21600 0 0"/>
              <a:gd name="T0" fmla="*/ 33680 w 39429"/>
              <a:gd name="T1" fmla="*/ 0 h 36274"/>
              <a:gd name="T2" fmla="*/ 0 w 39429"/>
              <a:gd name="T3" fmla="*/ 26867 h 36274"/>
              <a:gd name="T4" fmla="*/ 17829 w 39429"/>
              <a:gd name="T5" fmla="*/ 14674 h 36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429" h="36274" fill="none" extrusionOk="0">
                <a:moveTo>
                  <a:pt x="33679" y="0"/>
                </a:moveTo>
                <a:cubicBezTo>
                  <a:pt x="37375" y="3992"/>
                  <a:pt x="39429" y="9233"/>
                  <a:pt x="39429" y="14674"/>
                </a:cubicBezTo>
                <a:cubicBezTo>
                  <a:pt x="39429" y="26603"/>
                  <a:pt x="29758" y="36274"/>
                  <a:pt x="17829" y="36274"/>
                </a:cubicBezTo>
                <a:cubicBezTo>
                  <a:pt x="10697" y="36274"/>
                  <a:pt x="4025" y="32753"/>
                  <a:pt x="-1" y="26867"/>
                </a:cubicBezTo>
              </a:path>
              <a:path w="39429" h="36274" stroke="0" extrusionOk="0">
                <a:moveTo>
                  <a:pt x="33679" y="0"/>
                </a:moveTo>
                <a:cubicBezTo>
                  <a:pt x="37375" y="3992"/>
                  <a:pt x="39429" y="9233"/>
                  <a:pt x="39429" y="14674"/>
                </a:cubicBezTo>
                <a:cubicBezTo>
                  <a:pt x="39429" y="26603"/>
                  <a:pt x="29758" y="36274"/>
                  <a:pt x="17829" y="36274"/>
                </a:cubicBezTo>
                <a:cubicBezTo>
                  <a:pt x="10697" y="36274"/>
                  <a:pt x="4025" y="32753"/>
                  <a:pt x="-1" y="26867"/>
                </a:cubicBezTo>
                <a:lnTo>
                  <a:pt x="17829" y="14674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zh-TW" altLang="zh-TW" b="1"/>
          </a:p>
        </p:txBody>
      </p:sp>
      <p:sp>
        <p:nvSpPr>
          <p:cNvPr id="3123" name="Arc 51"/>
          <p:cNvSpPr>
            <a:spLocks/>
          </p:cNvSpPr>
          <p:nvPr/>
        </p:nvSpPr>
        <p:spPr bwMode="auto">
          <a:xfrm rot="36745642">
            <a:off x="8882857" y="1566069"/>
            <a:ext cx="363537" cy="1063625"/>
          </a:xfrm>
          <a:custGeom>
            <a:avLst/>
            <a:gdLst>
              <a:gd name="G0" fmla="+- 17829 0 0"/>
              <a:gd name="G1" fmla="+- 14674 0 0"/>
              <a:gd name="G2" fmla="+- 21600 0 0"/>
              <a:gd name="T0" fmla="*/ 33680 w 39429"/>
              <a:gd name="T1" fmla="*/ 0 h 36274"/>
              <a:gd name="T2" fmla="*/ 0 w 39429"/>
              <a:gd name="T3" fmla="*/ 26867 h 36274"/>
              <a:gd name="T4" fmla="*/ 17829 w 39429"/>
              <a:gd name="T5" fmla="*/ 14674 h 36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429" h="36274" fill="none" extrusionOk="0">
                <a:moveTo>
                  <a:pt x="33679" y="0"/>
                </a:moveTo>
                <a:cubicBezTo>
                  <a:pt x="37375" y="3992"/>
                  <a:pt x="39429" y="9233"/>
                  <a:pt x="39429" y="14674"/>
                </a:cubicBezTo>
                <a:cubicBezTo>
                  <a:pt x="39429" y="26603"/>
                  <a:pt x="29758" y="36274"/>
                  <a:pt x="17829" y="36274"/>
                </a:cubicBezTo>
                <a:cubicBezTo>
                  <a:pt x="10697" y="36274"/>
                  <a:pt x="4025" y="32753"/>
                  <a:pt x="-1" y="26867"/>
                </a:cubicBezTo>
              </a:path>
              <a:path w="39429" h="36274" stroke="0" extrusionOk="0">
                <a:moveTo>
                  <a:pt x="33679" y="0"/>
                </a:moveTo>
                <a:cubicBezTo>
                  <a:pt x="37375" y="3992"/>
                  <a:pt x="39429" y="9233"/>
                  <a:pt x="39429" y="14674"/>
                </a:cubicBezTo>
                <a:cubicBezTo>
                  <a:pt x="39429" y="26603"/>
                  <a:pt x="29758" y="36274"/>
                  <a:pt x="17829" y="36274"/>
                </a:cubicBezTo>
                <a:cubicBezTo>
                  <a:pt x="10697" y="36274"/>
                  <a:pt x="4025" y="32753"/>
                  <a:pt x="-1" y="26867"/>
                </a:cubicBezTo>
                <a:lnTo>
                  <a:pt x="17829" y="14674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zh-TW" altLang="zh-TW" b="1"/>
          </a:p>
        </p:txBody>
      </p:sp>
      <p:grpSp>
        <p:nvGrpSpPr>
          <p:cNvPr id="3163" name="Group 91"/>
          <p:cNvGrpSpPr>
            <a:grpSpLocks/>
          </p:cNvGrpSpPr>
          <p:nvPr/>
        </p:nvGrpSpPr>
        <p:grpSpPr bwMode="auto">
          <a:xfrm>
            <a:off x="250825" y="1484313"/>
            <a:ext cx="865188" cy="474662"/>
            <a:chOff x="2470" y="336"/>
            <a:chExt cx="591" cy="344"/>
          </a:xfrm>
        </p:grpSpPr>
        <p:sp>
          <p:nvSpPr>
            <p:cNvPr id="3141" name="AutoShape 69"/>
            <p:cNvSpPr>
              <a:spLocks noChangeArrowheads="1"/>
            </p:cNvSpPr>
            <p:nvPr userDrawn="1"/>
          </p:nvSpPr>
          <p:spPr bwMode="auto">
            <a:xfrm rot="-1229659">
              <a:off x="2969" y="336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42" name="AutoShape 70"/>
            <p:cNvSpPr>
              <a:spLocks noChangeArrowheads="1"/>
            </p:cNvSpPr>
            <p:nvPr userDrawn="1"/>
          </p:nvSpPr>
          <p:spPr bwMode="auto">
            <a:xfrm rot="1229659" flipH="1">
              <a:off x="3016" y="345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46" name="Oval 74"/>
            <p:cNvSpPr>
              <a:spLocks noChangeArrowheads="1"/>
            </p:cNvSpPr>
            <p:nvPr userDrawn="1"/>
          </p:nvSpPr>
          <p:spPr bwMode="auto">
            <a:xfrm flipV="1">
              <a:off x="2925" y="436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5" name="Line 63"/>
            <p:cNvSpPr>
              <a:spLocks noChangeShapeType="1"/>
            </p:cNvSpPr>
            <p:nvPr userDrawn="1"/>
          </p:nvSpPr>
          <p:spPr bwMode="auto">
            <a:xfrm rot="10800000">
              <a:off x="2699" y="391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6" name="Line 64"/>
            <p:cNvSpPr>
              <a:spLocks noChangeShapeType="1"/>
            </p:cNvSpPr>
            <p:nvPr userDrawn="1"/>
          </p:nvSpPr>
          <p:spPr bwMode="auto">
            <a:xfrm rot="11216057">
              <a:off x="2789" y="391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7" name="AutoShape 65"/>
            <p:cNvSpPr>
              <a:spLocks noChangeArrowheads="1"/>
            </p:cNvSpPr>
            <p:nvPr userDrawn="1"/>
          </p:nvSpPr>
          <p:spPr bwMode="auto">
            <a:xfrm>
              <a:off x="2608" y="482"/>
              <a:ext cx="272" cy="181"/>
            </a:xfrm>
            <a:prstGeom prst="flowChartAlternateProcess">
              <a:avLst/>
            </a:prstGeom>
            <a:solidFill>
              <a:srgbClr val="FF9900">
                <a:alpha val="8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43" name="Oval 71"/>
            <p:cNvSpPr>
              <a:spLocks noChangeArrowheads="1"/>
            </p:cNvSpPr>
            <p:nvPr userDrawn="1"/>
          </p:nvSpPr>
          <p:spPr bwMode="auto">
            <a:xfrm flipV="1">
              <a:off x="2880" y="482"/>
              <a:ext cx="44" cy="4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47" name="AutoShape 75"/>
            <p:cNvSpPr>
              <a:spLocks noChangeArrowheads="1"/>
            </p:cNvSpPr>
            <p:nvPr userDrawn="1"/>
          </p:nvSpPr>
          <p:spPr bwMode="auto">
            <a:xfrm rot="-1229659">
              <a:off x="2470" y="336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48" name="AutoShape 76"/>
            <p:cNvSpPr>
              <a:spLocks noChangeArrowheads="1"/>
            </p:cNvSpPr>
            <p:nvPr userDrawn="1"/>
          </p:nvSpPr>
          <p:spPr bwMode="auto">
            <a:xfrm rot="1229659" flipH="1">
              <a:off x="2517" y="345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49" name="Oval 77"/>
            <p:cNvSpPr>
              <a:spLocks noChangeArrowheads="1"/>
            </p:cNvSpPr>
            <p:nvPr userDrawn="1"/>
          </p:nvSpPr>
          <p:spPr bwMode="auto">
            <a:xfrm flipV="1">
              <a:off x="2472" y="436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50" name="Oval 78"/>
            <p:cNvSpPr>
              <a:spLocks noChangeArrowheads="1"/>
            </p:cNvSpPr>
            <p:nvPr userDrawn="1"/>
          </p:nvSpPr>
          <p:spPr bwMode="auto">
            <a:xfrm flipV="1">
              <a:off x="2563" y="482"/>
              <a:ext cx="44" cy="4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55" name="Freeform 83"/>
            <p:cNvSpPr>
              <a:spLocks/>
            </p:cNvSpPr>
            <p:nvPr userDrawn="1"/>
          </p:nvSpPr>
          <p:spPr bwMode="auto">
            <a:xfrm>
              <a:off x="2562" y="618"/>
              <a:ext cx="91" cy="62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53" name="Freeform 81"/>
            <p:cNvSpPr>
              <a:spLocks/>
            </p:cNvSpPr>
            <p:nvPr userDrawn="1"/>
          </p:nvSpPr>
          <p:spPr bwMode="auto">
            <a:xfrm>
              <a:off x="2517" y="572"/>
              <a:ext cx="136" cy="89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56" name="Freeform 84"/>
            <p:cNvSpPr>
              <a:spLocks/>
            </p:cNvSpPr>
            <p:nvPr userDrawn="1"/>
          </p:nvSpPr>
          <p:spPr bwMode="auto">
            <a:xfrm flipH="1">
              <a:off x="2835" y="618"/>
              <a:ext cx="91" cy="62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57" name="Freeform 85"/>
            <p:cNvSpPr>
              <a:spLocks/>
            </p:cNvSpPr>
            <p:nvPr userDrawn="1"/>
          </p:nvSpPr>
          <p:spPr bwMode="auto">
            <a:xfrm>
              <a:off x="2835" y="572"/>
              <a:ext cx="145" cy="51"/>
            </a:xfrm>
            <a:custGeom>
              <a:avLst/>
              <a:gdLst>
                <a:gd name="T0" fmla="*/ 0 w 145"/>
                <a:gd name="T1" fmla="*/ 8 h 51"/>
                <a:gd name="T2" fmla="*/ 99 w 145"/>
                <a:gd name="T3" fmla="*/ 8 h 51"/>
                <a:gd name="T4" fmla="*/ 145 w 145"/>
                <a:gd name="T5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" h="51">
                  <a:moveTo>
                    <a:pt x="0" y="8"/>
                  </a:moveTo>
                  <a:cubicBezTo>
                    <a:pt x="41" y="0"/>
                    <a:pt x="75" y="1"/>
                    <a:pt x="99" y="8"/>
                  </a:cubicBezTo>
                  <a:cubicBezTo>
                    <a:pt x="123" y="15"/>
                    <a:pt x="136" y="42"/>
                    <a:pt x="145" y="51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62" name="AutoShape 90"/>
            <p:cNvSpPr>
              <a:spLocks noChangeArrowheads="1"/>
            </p:cNvSpPr>
            <p:nvPr userDrawn="1"/>
          </p:nvSpPr>
          <p:spPr bwMode="auto">
            <a:xfrm rot="10800000">
              <a:off x="2699" y="572"/>
              <a:ext cx="91" cy="4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164" name="Group 92"/>
          <p:cNvGrpSpPr>
            <a:grpSpLocks/>
          </p:cNvGrpSpPr>
          <p:nvPr/>
        </p:nvGrpSpPr>
        <p:grpSpPr bwMode="auto">
          <a:xfrm rot="1210239">
            <a:off x="4787900" y="6092825"/>
            <a:ext cx="574675" cy="328613"/>
            <a:chOff x="2470" y="336"/>
            <a:chExt cx="591" cy="344"/>
          </a:xfrm>
        </p:grpSpPr>
        <p:sp>
          <p:nvSpPr>
            <p:cNvPr id="3165" name="AutoShape 93"/>
            <p:cNvSpPr>
              <a:spLocks noChangeArrowheads="1"/>
            </p:cNvSpPr>
            <p:nvPr userDrawn="1"/>
          </p:nvSpPr>
          <p:spPr bwMode="auto">
            <a:xfrm rot="-1229659">
              <a:off x="2969" y="336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66" name="AutoShape 94"/>
            <p:cNvSpPr>
              <a:spLocks noChangeArrowheads="1"/>
            </p:cNvSpPr>
            <p:nvPr userDrawn="1"/>
          </p:nvSpPr>
          <p:spPr bwMode="auto">
            <a:xfrm rot="1229659" flipH="1">
              <a:off x="3016" y="345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67" name="Oval 95"/>
            <p:cNvSpPr>
              <a:spLocks noChangeArrowheads="1"/>
            </p:cNvSpPr>
            <p:nvPr userDrawn="1"/>
          </p:nvSpPr>
          <p:spPr bwMode="auto">
            <a:xfrm flipV="1">
              <a:off x="2925" y="436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68" name="Line 96"/>
            <p:cNvSpPr>
              <a:spLocks noChangeShapeType="1"/>
            </p:cNvSpPr>
            <p:nvPr userDrawn="1"/>
          </p:nvSpPr>
          <p:spPr bwMode="auto">
            <a:xfrm rot="10800000">
              <a:off x="2699" y="391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69" name="Line 97"/>
            <p:cNvSpPr>
              <a:spLocks noChangeShapeType="1"/>
            </p:cNvSpPr>
            <p:nvPr userDrawn="1"/>
          </p:nvSpPr>
          <p:spPr bwMode="auto">
            <a:xfrm rot="11216057">
              <a:off x="2789" y="391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70" name="AutoShape 98"/>
            <p:cNvSpPr>
              <a:spLocks noChangeArrowheads="1"/>
            </p:cNvSpPr>
            <p:nvPr userDrawn="1"/>
          </p:nvSpPr>
          <p:spPr bwMode="auto">
            <a:xfrm>
              <a:off x="2608" y="482"/>
              <a:ext cx="272" cy="181"/>
            </a:xfrm>
            <a:prstGeom prst="flowChartAlternateProcess">
              <a:avLst/>
            </a:prstGeom>
            <a:solidFill>
              <a:srgbClr val="FF9900">
                <a:alpha val="8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1" name="Oval 99"/>
            <p:cNvSpPr>
              <a:spLocks noChangeArrowheads="1"/>
            </p:cNvSpPr>
            <p:nvPr userDrawn="1"/>
          </p:nvSpPr>
          <p:spPr bwMode="auto">
            <a:xfrm flipV="1">
              <a:off x="2880" y="482"/>
              <a:ext cx="44" cy="4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2" name="AutoShape 100"/>
            <p:cNvSpPr>
              <a:spLocks noChangeArrowheads="1"/>
            </p:cNvSpPr>
            <p:nvPr userDrawn="1"/>
          </p:nvSpPr>
          <p:spPr bwMode="auto">
            <a:xfrm rot="-1229659">
              <a:off x="2470" y="336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3" name="AutoShape 101"/>
            <p:cNvSpPr>
              <a:spLocks noChangeArrowheads="1"/>
            </p:cNvSpPr>
            <p:nvPr userDrawn="1"/>
          </p:nvSpPr>
          <p:spPr bwMode="auto">
            <a:xfrm rot="1229659" flipH="1">
              <a:off x="2517" y="345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4" name="Oval 102"/>
            <p:cNvSpPr>
              <a:spLocks noChangeArrowheads="1"/>
            </p:cNvSpPr>
            <p:nvPr userDrawn="1"/>
          </p:nvSpPr>
          <p:spPr bwMode="auto">
            <a:xfrm flipV="1">
              <a:off x="2472" y="436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5" name="Oval 103"/>
            <p:cNvSpPr>
              <a:spLocks noChangeArrowheads="1"/>
            </p:cNvSpPr>
            <p:nvPr userDrawn="1"/>
          </p:nvSpPr>
          <p:spPr bwMode="auto">
            <a:xfrm flipV="1">
              <a:off x="2563" y="482"/>
              <a:ext cx="44" cy="4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6" name="Freeform 104"/>
            <p:cNvSpPr>
              <a:spLocks/>
            </p:cNvSpPr>
            <p:nvPr userDrawn="1"/>
          </p:nvSpPr>
          <p:spPr bwMode="auto">
            <a:xfrm>
              <a:off x="2562" y="618"/>
              <a:ext cx="91" cy="62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77" name="Freeform 105"/>
            <p:cNvSpPr>
              <a:spLocks/>
            </p:cNvSpPr>
            <p:nvPr userDrawn="1"/>
          </p:nvSpPr>
          <p:spPr bwMode="auto">
            <a:xfrm>
              <a:off x="2517" y="572"/>
              <a:ext cx="136" cy="89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78" name="Freeform 106"/>
            <p:cNvSpPr>
              <a:spLocks/>
            </p:cNvSpPr>
            <p:nvPr userDrawn="1"/>
          </p:nvSpPr>
          <p:spPr bwMode="auto">
            <a:xfrm flipH="1">
              <a:off x="2835" y="618"/>
              <a:ext cx="91" cy="62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79" name="Freeform 107"/>
            <p:cNvSpPr>
              <a:spLocks/>
            </p:cNvSpPr>
            <p:nvPr userDrawn="1"/>
          </p:nvSpPr>
          <p:spPr bwMode="auto">
            <a:xfrm>
              <a:off x="2835" y="572"/>
              <a:ext cx="145" cy="51"/>
            </a:xfrm>
            <a:custGeom>
              <a:avLst/>
              <a:gdLst>
                <a:gd name="T0" fmla="*/ 0 w 145"/>
                <a:gd name="T1" fmla="*/ 8 h 51"/>
                <a:gd name="T2" fmla="*/ 99 w 145"/>
                <a:gd name="T3" fmla="*/ 8 h 51"/>
                <a:gd name="T4" fmla="*/ 145 w 145"/>
                <a:gd name="T5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" h="51">
                  <a:moveTo>
                    <a:pt x="0" y="8"/>
                  </a:moveTo>
                  <a:cubicBezTo>
                    <a:pt x="41" y="0"/>
                    <a:pt x="75" y="1"/>
                    <a:pt x="99" y="8"/>
                  </a:cubicBezTo>
                  <a:cubicBezTo>
                    <a:pt x="123" y="15"/>
                    <a:pt x="136" y="42"/>
                    <a:pt x="145" y="51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0" name="AutoShape 108"/>
            <p:cNvSpPr>
              <a:spLocks noChangeArrowheads="1"/>
            </p:cNvSpPr>
            <p:nvPr userDrawn="1"/>
          </p:nvSpPr>
          <p:spPr bwMode="auto">
            <a:xfrm rot="10800000">
              <a:off x="2699" y="572"/>
              <a:ext cx="91" cy="4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181" name="Group 109"/>
          <p:cNvGrpSpPr>
            <a:grpSpLocks/>
          </p:cNvGrpSpPr>
          <p:nvPr/>
        </p:nvGrpSpPr>
        <p:grpSpPr bwMode="auto">
          <a:xfrm rot="487806">
            <a:off x="755650" y="5805488"/>
            <a:ext cx="720725" cy="401637"/>
            <a:chOff x="2470" y="336"/>
            <a:chExt cx="591" cy="344"/>
          </a:xfrm>
        </p:grpSpPr>
        <p:sp>
          <p:nvSpPr>
            <p:cNvPr id="3182" name="AutoShape 110"/>
            <p:cNvSpPr>
              <a:spLocks noChangeArrowheads="1"/>
            </p:cNvSpPr>
            <p:nvPr userDrawn="1"/>
          </p:nvSpPr>
          <p:spPr bwMode="auto">
            <a:xfrm rot="-1229659">
              <a:off x="2969" y="336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83" name="AutoShape 111"/>
            <p:cNvSpPr>
              <a:spLocks noChangeArrowheads="1"/>
            </p:cNvSpPr>
            <p:nvPr userDrawn="1"/>
          </p:nvSpPr>
          <p:spPr bwMode="auto">
            <a:xfrm rot="1229659" flipH="1">
              <a:off x="3016" y="345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84" name="Oval 112"/>
            <p:cNvSpPr>
              <a:spLocks noChangeArrowheads="1"/>
            </p:cNvSpPr>
            <p:nvPr userDrawn="1"/>
          </p:nvSpPr>
          <p:spPr bwMode="auto">
            <a:xfrm flipV="1">
              <a:off x="2925" y="436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85" name="Line 113"/>
            <p:cNvSpPr>
              <a:spLocks noChangeShapeType="1"/>
            </p:cNvSpPr>
            <p:nvPr userDrawn="1"/>
          </p:nvSpPr>
          <p:spPr bwMode="auto">
            <a:xfrm rot="10800000">
              <a:off x="2699" y="391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6" name="Line 114"/>
            <p:cNvSpPr>
              <a:spLocks noChangeShapeType="1"/>
            </p:cNvSpPr>
            <p:nvPr userDrawn="1"/>
          </p:nvSpPr>
          <p:spPr bwMode="auto">
            <a:xfrm rot="11216057">
              <a:off x="2789" y="391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87" name="AutoShape 115"/>
            <p:cNvSpPr>
              <a:spLocks noChangeArrowheads="1"/>
            </p:cNvSpPr>
            <p:nvPr userDrawn="1"/>
          </p:nvSpPr>
          <p:spPr bwMode="auto">
            <a:xfrm>
              <a:off x="2608" y="482"/>
              <a:ext cx="272" cy="181"/>
            </a:xfrm>
            <a:prstGeom prst="flowChartAlternateProcess">
              <a:avLst/>
            </a:prstGeom>
            <a:solidFill>
              <a:srgbClr val="FF9900">
                <a:alpha val="8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88" name="Oval 116"/>
            <p:cNvSpPr>
              <a:spLocks noChangeArrowheads="1"/>
            </p:cNvSpPr>
            <p:nvPr userDrawn="1"/>
          </p:nvSpPr>
          <p:spPr bwMode="auto">
            <a:xfrm flipV="1">
              <a:off x="2880" y="482"/>
              <a:ext cx="44" cy="4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89" name="AutoShape 117"/>
            <p:cNvSpPr>
              <a:spLocks noChangeArrowheads="1"/>
            </p:cNvSpPr>
            <p:nvPr userDrawn="1"/>
          </p:nvSpPr>
          <p:spPr bwMode="auto">
            <a:xfrm rot="-1229659">
              <a:off x="2470" y="336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90" name="AutoShape 118"/>
            <p:cNvSpPr>
              <a:spLocks noChangeArrowheads="1"/>
            </p:cNvSpPr>
            <p:nvPr userDrawn="1"/>
          </p:nvSpPr>
          <p:spPr bwMode="auto">
            <a:xfrm rot="1229659" flipH="1">
              <a:off x="2517" y="345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91" name="Oval 119"/>
            <p:cNvSpPr>
              <a:spLocks noChangeArrowheads="1"/>
            </p:cNvSpPr>
            <p:nvPr userDrawn="1"/>
          </p:nvSpPr>
          <p:spPr bwMode="auto">
            <a:xfrm flipV="1">
              <a:off x="2472" y="436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92" name="Oval 120"/>
            <p:cNvSpPr>
              <a:spLocks noChangeArrowheads="1"/>
            </p:cNvSpPr>
            <p:nvPr userDrawn="1"/>
          </p:nvSpPr>
          <p:spPr bwMode="auto">
            <a:xfrm flipV="1">
              <a:off x="2563" y="482"/>
              <a:ext cx="44" cy="4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93" name="Freeform 121"/>
            <p:cNvSpPr>
              <a:spLocks/>
            </p:cNvSpPr>
            <p:nvPr userDrawn="1"/>
          </p:nvSpPr>
          <p:spPr bwMode="auto">
            <a:xfrm>
              <a:off x="2562" y="618"/>
              <a:ext cx="91" cy="62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94" name="Freeform 122"/>
            <p:cNvSpPr>
              <a:spLocks/>
            </p:cNvSpPr>
            <p:nvPr userDrawn="1"/>
          </p:nvSpPr>
          <p:spPr bwMode="auto">
            <a:xfrm>
              <a:off x="2517" y="572"/>
              <a:ext cx="136" cy="89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95" name="Freeform 123"/>
            <p:cNvSpPr>
              <a:spLocks/>
            </p:cNvSpPr>
            <p:nvPr userDrawn="1"/>
          </p:nvSpPr>
          <p:spPr bwMode="auto">
            <a:xfrm flipH="1">
              <a:off x="2835" y="618"/>
              <a:ext cx="91" cy="62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96" name="Freeform 124"/>
            <p:cNvSpPr>
              <a:spLocks/>
            </p:cNvSpPr>
            <p:nvPr userDrawn="1"/>
          </p:nvSpPr>
          <p:spPr bwMode="auto">
            <a:xfrm>
              <a:off x="2835" y="572"/>
              <a:ext cx="145" cy="51"/>
            </a:xfrm>
            <a:custGeom>
              <a:avLst/>
              <a:gdLst>
                <a:gd name="T0" fmla="*/ 0 w 145"/>
                <a:gd name="T1" fmla="*/ 8 h 51"/>
                <a:gd name="T2" fmla="*/ 99 w 145"/>
                <a:gd name="T3" fmla="*/ 8 h 51"/>
                <a:gd name="T4" fmla="*/ 145 w 145"/>
                <a:gd name="T5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" h="51">
                  <a:moveTo>
                    <a:pt x="0" y="8"/>
                  </a:moveTo>
                  <a:cubicBezTo>
                    <a:pt x="41" y="0"/>
                    <a:pt x="75" y="1"/>
                    <a:pt x="99" y="8"/>
                  </a:cubicBezTo>
                  <a:cubicBezTo>
                    <a:pt x="123" y="15"/>
                    <a:pt x="136" y="42"/>
                    <a:pt x="145" y="51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97" name="AutoShape 125"/>
            <p:cNvSpPr>
              <a:spLocks noChangeArrowheads="1"/>
            </p:cNvSpPr>
            <p:nvPr userDrawn="1"/>
          </p:nvSpPr>
          <p:spPr bwMode="auto">
            <a:xfrm rot="10800000">
              <a:off x="2699" y="572"/>
              <a:ext cx="91" cy="4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198" name="Group 126"/>
          <p:cNvGrpSpPr>
            <a:grpSpLocks/>
          </p:cNvGrpSpPr>
          <p:nvPr/>
        </p:nvGrpSpPr>
        <p:grpSpPr bwMode="auto">
          <a:xfrm rot="-678596">
            <a:off x="9324975" y="5734050"/>
            <a:ext cx="720725" cy="401638"/>
            <a:chOff x="2470" y="336"/>
            <a:chExt cx="591" cy="344"/>
          </a:xfrm>
        </p:grpSpPr>
        <p:sp>
          <p:nvSpPr>
            <p:cNvPr id="3199" name="AutoShape 127"/>
            <p:cNvSpPr>
              <a:spLocks noChangeArrowheads="1"/>
            </p:cNvSpPr>
            <p:nvPr userDrawn="1"/>
          </p:nvSpPr>
          <p:spPr bwMode="auto">
            <a:xfrm rot="-1229659">
              <a:off x="2969" y="336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00" name="AutoShape 128"/>
            <p:cNvSpPr>
              <a:spLocks noChangeArrowheads="1"/>
            </p:cNvSpPr>
            <p:nvPr userDrawn="1"/>
          </p:nvSpPr>
          <p:spPr bwMode="auto">
            <a:xfrm rot="1229659" flipH="1">
              <a:off x="3016" y="345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01" name="Oval 129"/>
            <p:cNvSpPr>
              <a:spLocks noChangeArrowheads="1"/>
            </p:cNvSpPr>
            <p:nvPr userDrawn="1"/>
          </p:nvSpPr>
          <p:spPr bwMode="auto">
            <a:xfrm flipV="1">
              <a:off x="2925" y="436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02" name="Line 130"/>
            <p:cNvSpPr>
              <a:spLocks noChangeShapeType="1"/>
            </p:cNvSpPr>
            <p:nvPr userDrawn="1"/>
          </p:nvSpPr>
          <p:spPr bwMode="auto">
            <a:xfrm rot="10800000">
              <a:off x="2699" y="391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03" name="Line 131"/>
            <p:cNvSpPr>
              <a:spLocks noChangeShapeType="1"/>
            </p:cNvSpPr>
            <p:nvPr userDrawn="1"/>
          </p:nvSpPr>
          <p:spPr bwMode="auto">
            <a:xfrm rot="11216057">
              <a:off x="2789" y="391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04" name="AutoShape 132"/>
            <p:cNvSpPr>
              <a:spLocks noChangeArrowheads="1"/>
            </p:cNvSpPr>
            <p:nvPr userDrawn="1"/>
          </p:nvSpPr>
          <p:spPr bwMode="auto">
            <a:xfrm>
              <a:off x="2608" y="482"/>
              <a:ext cx="272" cy="181"/>
            </a:xfrm>
            <a:prstGeom prst="flowChartAlternateProcess">
              <a:avLst/>
            </a:prstGeom>
            <a:solidFill>
              <a:srgbClr val="FF9900">
                <a:alpha val="8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05" name="Oval 133"/>
            <p:cNvSpPr>
              <a:spLocks noChangeArrowheads="1"/>
            </p:cNvSpPr>
            <p:nvPr userDrawn="1"/>
          </p:nvSpPr>
          <p:spPr bwMode="auto">
            <a:xfrm flipV="1">
              <a:off x="2880" y="482"/>
              <a:ext cx="44" cy="4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06" name="AutoShape 134"/>
            <p:cNvSpPr>
              <a:spLocks noChangeArrowheads="1"/>
            </p:cNvSpPr>
            <p:nvPr userDrawn="1"/>
          </p:nvSpPr>
          <p:spPr bwMode="auto">
            <a:xfrm rot="-1229659">
              <a:off x="2470" y="336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07" name="AutoShape 135"/>
            <p:cNvSpPr>
              <a:spLocks noChangeArrowheads="1"/>
            </p:cNvSpPr>
            <p:nvPr userDrawn="1"/>
          </p:nvSpPr>
          <p:spPr bwMode="auto">
            <a:xfrm rot="1229659" flipH="1">
              <a:off x="2517" y="345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08" name="Oval 136"/>
            <p:cNvSpPr>
              <a:spLocks noChangeArrowheads="1"/>
            </p:cNvSpPr>
            <p:nvPr userDrawn="1"/>
          </p:nvSpPr>
          <p:spPr bwMode="auto">
            <a:xfrm flipV="1">
              <a:off x="2472" y="436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09" name="Oval 137"/>
            <p:cNvSpPr>
              <a:spLocks noChangeArrowheads="1"/>
            </p:cNvSpPr>
            <p:nvPr userDrawn="1"/>
          </p:nvSpPr>
          <p:spPr bwMode="auto">
            <a:xfrm flipV="1">
              <a:off x="2563" y="482"/>
              <a:ext cx="44" cy="4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10" name="Freeform 138"/>
            <p:cNvSpPr>
              <a:spLocks/>
            </p:cNvSpPr>
            <p:nvPr userDrawn="1"/>
          </p:nvSpPr>
          <p:spPr bwMode="auto">
            <a:xfrm>
              <a:off x="2562" y="618"/>
              <a:ext cx="91" cy="62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11" name="Freeform 139"/>
            <p:cNvSpPr>
              <a:spLocks/>
            </p:cNvSpPr>
            <p:nvPr userDrawn="1"/>
          </p:nvSpPr>
          <p:spPr bwMode="auto">
            <a:xfrm>
              <a:off x="2517" y="572"/>
              <a:ext cx="136" cy="89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12" name="Freeform 140"/>
            <p:cNvSpPr>
              <a:spLocks/>
            </p:cNvSpPr>
            <p:nvPr userDrawn="1"/>
          </p:nvSpPr>
          <p:spPr bwMode="auto">
            <a:xfrm flipH="1">
              <a:off x="2835" y="618"/>
              <a:ext cx="91" cy="62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13" name="Freeform 141"/>
            <p:cNvSpPr>
              <a:spLocks/>
            </p:cNvSpPr>
            <p:nvPr userDrawn="1"/>
          </p:nvSpPr>
          <p:spPr bwMode="auto">
            <a:xfrm>
              <a:off x="2835" y="572"/>
              <a:ext cx="145" cy="51"/>
            </a:xfrm>
            <a:custGeom>
              <a:avLst/>
              <a:gdLst>
                <a:gd name="T0" fmla="*/ 0 w 145"/>
                <a:gd name="T1" fmla="*/ 8 h 51"/>
                <a:gd name="T2" fmla="*/ 99 w 145"/>
                <a:gd name="T3" fmla="*/ 8 h 51"/>
                <a:gd name="T4" fmla="*/ 145 w 145"/>
                <a:gd name="T5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" h="51">
                  <a:moveTo>
                    <a:pt x="0" y="8"/>
                  </a:moveTo>
                  <a:cubicBezTo>
                    <a:pt x="41" y="0"/>
                    <a:pt x="75" y="1"/>
                    <a:pt x="99" y="8"/>
                  </a:cubicBezTo>
                  <a:cubicBezTo>
                    <a:pt x="123" y="15"/>
                    <a:pt x="136" y="42"/>
                    <a:pt x="145" y="51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14" name="AutoShape 142"/>
            <p:cNvSpPr>
              <a:spLocks noChangeArrowheads="1"/>
            </p:cNvSpPr>
            <p:nvPr userDrawn="1"/>
          </p:nvSpPr>
          <p:spPr bwMode="auto">
            <a:xfrm rot="10800000">
              <a:off x="2699" y="572"/>
              <a:ext cx="91" cy="4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218" name="Oval 146"/>
          <p:cNvSpPr>
            <a:spLocks noChangeArrowheads="1"/>
          </p:cNvSpPr>
          <p:nvPr/>
        </p:nvSpPr>
        <p:spPr bwMode="auto">
          <a:xfrm>
            <a:off x="1042988" y="5157788"/>
            <a:ext cx="144462" cy="144462"/>
          </a:xfrm>
          <a:prstGeom prst="ellipse">
            <a:avLst/>
          </a:prstGeom>
          <a:solidFill>
            <a:srgbClr val="99CCFF">
              <a:alpha val="20000"/>
            </a:srgbClr>
          </a:solidFill>
          <a:ln>
            <a:noFill/>
          </a:ln>
          <a:effectLst>
            <a:prstShdw prst="shdw17" dist="28398" dir="3806097">
              <a:srgbClr val="99CCFF">
                <a:gamma/>
                <a:shade val="60000"/>
                <a:invGamma/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3175">
                <a:solidFill>
                  <a:srgbClr val="C0C0C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22" name="Oval 150"/>
          <p:cNvSpPr>
            <a:spLocks noChangeArrowheads="1"/>
          </p:cNvSpPr>
          <p:nvPr/>
        </p:nvSpPr>
        <p:spPr bwMode="auto">
          <a:xfrm>
            <a:off x="8027988" y="4508500"/>
            <a:ext cx="144462" cy="144463"/>
          </a:xfrm>
          <a:prstGeom prst="ellipse">
            <a:avLst/>
          </a:prstGeom>
          <a:solidFill>
            <a:srgbClr val="99CCFF">
              <a:alpha val="20000"/>
            </a:srgbClr>
          </a:solidFill>
          <a:ln>
            <a:noFill/>
          </a:ln>
          <a:effectLst>
            <a:prstShdw prst="shdw17" dist="40161" dir="4293903">
              <a:srgbClr val="99CCFF">
                <a:gamma/>
                <a:shade val="60000"/>
                <a:invGamma/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3175">
                <a:solidFill>
                  <a:srgbClr val="C0C0C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23" name="Oval 151"/>
          <p:cNvSpPr>
            <a:spLocks noChangeArrowheads="1"/>
          </p:cNvSpPr>
          <p:nvPr/>
        </p:nvSpPr>
        <p:spPr bwMode="auto">
          <a:xfrm>
            <a:off x="2411413" y="3573463"/>
            <a:ext cx="215900" cy="215900"/>
          </a:xfrm>
          <a:prstGeom prst="ellipse">
            <a:avLst/>
          </a:prstGeom>
          <a:solidFill>
            <a:srgbClr val="99CCFF">
              <a:alpha val="20000"/>
            </a:srgbClr>
          </a:solidFill>
          <a:ln>
            <a:noFill/>
          </a:ln>
          <a:effectLst>
            <a:prstShdw prst="shdw17" dist="17961" dir="2700000">
              <a:srgbClr val="99CCFF">
                <a:gamma/>
                <a:shade val="60000"/>
                <a:invGamma/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3175">
                <a:solidFill>
                  <a:srgbClr val="C0C0C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24" name="Oval 152"/>
          <p:cNvSpPr>
            <a:spLocks noChangeArrowheads="1"/>
          </p:cNvSpPr>
          <p:nvPr/>
        </p:nvSpPr>
        <p:spPr bwMode="auto">
          <a:xfrm>
            <a:off x="8675688" y="2781300"/>
            <a:ext cx="144462" cy="144463"/>
          </a:xfrm>
          <a:prstGeom prst="ellipse">
            <a:avLst/>
          </a:prstGeom>
          <a:solidFill>
            <a:srgbClr val="99CCFF">
              <a:alpha val="20000"/>
            </a:srgbClr>
          </a:solidFill>
          <a:ln>
            <a:noFill/>
          </a:ln>
          <a:effectLst>
            <a:prstShdw prst="shdw17" dist="52363" dir="4557825">
              <a:srgbClr val="99CCFF">
                <a:gamma/>
                <a:shade val="60000"/>
                <a:invGamma/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3175">
                <a:solidFill>
                  <a:srgbClr val="C0C0C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25" name="Oval 153"/>
          <p:cNvSpPr>
            <a:spLocks noChangeArrowheads="1"/>
          </p:cNvSpPr>
          <p:nvPr/>
        </p:nvSpPr>
        <p:spPr bwMode="auto">
          <a:xfrm>
            <a:off x="6300788" y="2420938"/>
            <a:ext cx="144462" cy="144462"/>
          </a:xfrm>
          <a:prstGeom prst="ellipse">
            <a:avLst/>
          </a:prstGeom>
          <a:solidFill>
            <a:srgbClr val="99CCFF">
              <a:alpha val="20000"/>
            </a:srgbClr>
          </a:solidFill>
          <a:ln>
            <a:noFill/>
          </a:ln>
          <a:effectLst>
            <a:prstShdw prst="shdw17" dist="28398" dir="3806097">
              <a:srgbClr val="99CCFF">
                <a:gamma/>
                <a:shade val="60000"/>
                <a:invGamma/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3175">
                <a:solidFill>
                  <a:srgbClr val="C0C0C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26" name="Oval 154"/>
          <p:cNvSpPr>
            <a:spLocks noChangeArrowheads="1"/>
          </p:cNvSpPr>
          <p:nvPr/>
        </p:nvSpPr>
        <p:spPr bwMode="auto">
          <a:xfrm>
            <a:off x="4140200" y="6237288"/>
            <a:ext cx="144463" cy="144462"/>
          </a:xfrm>
          <a:prstGeom prst="ellipse">
            <a:avLst/>
          </a:prstGeom>
          <a:solidFill>
            <a:srgbClr val="99CCFF">
              <a:alpha val="20000"/>
            </a:srgbClr>
          </a:solidFill>
          <a:ln>
            <a:noFill/>
          </a:ln>
          <a:effectLst>
            <a:prstShdw prst="shdw17" dist="28398" dir="3806097">
              <a:srgbClr val="99CCFF">
                <a:gamma/>
                <a:shade val="60000"/>
                <a:invGamma/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3175">
                <a:solidFill>
                  <a:srgbClr val="C0C0C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227" name="Group 155"/>
          <p:cNvGrpSpPr>
            <a:grpSpLocks/>
          </p:cNvGrpSpPr>
          <p:nvPr/>
        </p:nvGrpSpPr>
        <p:grpSpPr bwMode="auto">
          <a:xfrm rot="1324608">
            <a:off x="-1116013" y="5661025"/>
            <a:ext cx="720725" cy="401638"/>
            <a:chOff x="2470" y="336"/>
            <a:chExt cx="591" cy="344"/>
          </a:xfrm>
        </p:grpSpPr>
        <p:sp>
          <p:nvSpPr>
            <p:cNvPr id="3228" name="AutoShape 156"/>
            <p:cNvSpPr>
              <a:spLocks noChangeArrowheads="1"/>
            </p:cNvSpPr>
            <p:nvPr userDrawn="1"/>
          </p:nvSpPr>
          <p:spPr bwMode="auto">
            <a:xfrm rot="-1229659">
              <a:off x="2969" y="336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29" name="AutoShape 157"/>
            <p:cNvSpPr>
              <a:spLocks noChangeArrowheads="1"/>
            </p:cNvSpPr>
            <p:nvPr userDrawn="1"/>
          </p:nvSpPr>
          <p:spPr bwMode="auto">
            <a:xfrm rot="1229659" flipH="1">
              <a:off x="3016" y="345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0" name="Oval 158"/>
            <p:cNvSpPr>
              <a:spLocks noChangeArrowheads="1"/>
            </p:cNvSpPr>
            <p:nvPr userDrawn="1"/>
          </p:nvSpPr>
          <p:spPr bwMode="auto">
            <a:xfrm flipV="1">
              <a:off x="2925" y="436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1" name="Line 159"/>
            <p:cNvSpPr>
              <a:spLocks noChangeShapeType="1"/>
            </p:cNvSpPr>
            <p:nvPr userDrawn="1"/>
          </p:nvSpPr>
          <p:spPr bwMode="auto">
            <a:xfrm rot="10800000">
              <a:off x="2699" y="391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32" name="Line 160"/>
            <p:cNvSpPr>
              <a:spLocks noChangeShapeType="1"/>
            </p:cNvSpPr>
            <p:nvPr userDrawn="1"/>
          </p:nvSpPr>
          <p:spPr bwMode="auto">
            <a:xfrm rot="11216057">
              <a:off x="2789" y="391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33" name="AutoShape 161"/>
            <p:cNvSpPr>
              <a:spLocks noChangeArrowheads="1"/>
            </p:cNvSpPr>
            <p:nvPr userDrawn="1"/>
          </p:nvSpPr>
          <p:spPr bwMode="auto">
            <a:xfrm>
              <a:off x="2608" y="482"/>
              <a:ext cx="272" cy="181"/>
            </a:xfrm>
            <a:prstGeom prst="flowChartAlternateProcess">
              <a:avLst/>
            </a:prstGeom>
            <a:solidFill>
              <a:srgbClr val="FF9900">
                <a:alpha val="8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4" name="Oval 162"/>
            <p:cNvSpPr>
              <a:spLocks noChangeArrowheads="1"/>
            </p:cNvSpPr>
            <p:nvPr userDrawn="1"/>
          </p:nvSpPr>
          <p:spPr bwMode="auto">
            <a:xfrm flipV="1">
              <a:off x="2880" y="482"/>
              <a:ext cx="44" cy="4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5" name="AutoShape 163"/>
            <p:cNvSpPr>
              <a:spLocks noChangeArrowheads="1"/>
            </p:cNvSpPr>
            <p:nvPr userDrawn="1"/>
          </p:nvSpPr>
          <p:spPr bwMode="auto">
            <a:xfrm rot="-1229659">
              <a:off x="2470" y="336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6" name="AutoShape 164"/>
            <p:cNvSpPr>
              <a:spLocks noChangeArrowheads="1"/>
            </p:cNvSpPr>
            <p:nvPr userDrawn="1"/>
          </p:nvSpPr>
          <p:spPr bwMode="auto">
            <a:xfrm rot="1229659" flipH="1">
              <a:off x="2517" y="345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7" name="Oval 165"/>
            <p:cNvSpPr>
              <a:spLocks noChangeArrowheads="1"/>
            </p:cNvSpPr>
            <p:nvPr userDrawn="1"/>
          </p:nvSpPr>
          <p:spPr bwMode="auto">
            <a:xfrm flipV="1">
              <a:off x="2472" y="436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8" name="Oval 166"/>
            <p:cNvSpPr>
              <a:spLocks noChangeArrowheads="1"/>
            </p:cNvSpPr>
            <p:nvPr userDrawn="1"/>
          </p:nvSpPr>
          <p:spPr bwMode="auto">
            <a:xfrm flipV="1">
              <a:off x="2563" y="482"/>
              <a:ext cx="44" cy="4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9" name="Freeform 167"/>
            <p:cNvSpPr>
              <a:spLocks/>
            </p:cNvSpPr>
            <p:nvPr userDrawn="1"/>
          </p:nvSpPr>
          <p:spPr bwMode="auto">
            <a:xfrm>
              <a:off x="2562" y="618"/>
              <a:ext cx="91" cy="62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40" name="Freeform 168"/>
            <p:cNvSpPr>
              <a:spLocks/>
            </p:cNvSpPr>
            <p:nvPr userDrawn="1"/>
          </p:nvSpPr>
          <p:spPr bwMode="auto">
            <a:xfrm>
              <a:off x="2517" y="572"/>
              <a:ext cx="136" cy="89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41" name="Freeform 169"/>
            <p:cNvSpPr>
              <a:spLocks/>
            </p:cNvSpPr>
            <p:nvPr userDrawn="1"/>
          </p:nvSpPr>
          <p:spPr bwMode="auto">
            <a:xfrm flipH="1">
              <a:off x="2835" y="618"/>
              <a:ext cx="91" cy="62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42" name="Freeform 170"/>
            <p:cNvSpPr>
              <a:spLocks/>
            </p:cNvSpPr>
            <p:nvPr userDrawn="1"/>
          </p:nvSpPr>
          <p:spPr bwMode="auto">
            <a:xfrm>
              <a:off x="2835" y="572"/>
              <a:ext cx="145" cy="51"/>
            </a:xfrm>
            <a:custGeom>
              <a:avLst/>
              <a:gdLst>
                <a:gd name="T0" fmla="*/ 0 w 145"/>
                <a:gd name="T1" fmla="*/ 8 h 51"/>
                <a:gd name="T2" fmla="*/ 99 w 145"/>
                <a:gd name="T3" fmla="*/ 8 h 51"/>
                <a:gd name="T4" fmla="*/ 145 w 145"/>
                <a:gd name="T5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" h="51">
                  <a:moveTo>
                    <a:pt x="0" y="8"/>
                  </a:moveTo>
                  <a:cubicBezTo>
                    <a:pt x="41" y="0"/>
                    <a:pt x="75" y="1"/>
                    <a:pt x="99" y="8"/>
                  </a:cubicBezTo>
                  <a:cubicBezTo>
                    <a:pt x="123" y="15"/>
                    <a:pt x="136" y="42"/>
                    <a:pt x="145" y="51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43" name="AutoShape 171"/>
            <p:cNvSpPr>
              <a:spLocks noChangeArrowheads="1"/>
            </p:cNvSpPr>
            <p:nvPr userDrawn="1"/>
          </p:nvSpPr>
          <p:spPr bwMode="auto">
            <a:xfrm rot="10800000">
              <a:off x="2699" y="572"/>
              <a:ext cx="91" cy="4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22 0.04948 C -0.01163 0.0467 -0.00069 0.0437 0.00955 0.03907 C 0.01476 0.03676 0.01858 0.03283 0.02379 0.03052 C 0.03525 0.02034 0.05834 0.0067 0.07136 0.00092 C 0.079 -0.00255 0.08733 0.00716 0.08733 0.00739 C 0.09532 0.0037 0.1033 0.00323 0.10955 0.01156 C 0.1158 0.00878 0.12205 0.00578 0.12848 0.003 C 0.13004 0.00231 0.13177 0.00161 0.13334 0.00092 C 0.1349 0.00023 0.13802 -0.00116 0.13802 -0.00093 C 0.15625 0.00023 0.16598 -0.00417 0.17778 0.01156 C 0.19219 0.00878 0.20486 0.00138 0.21893 -0.00324 C 0.22882 -0.00648 0.26129 -0.01365 0.27136 -0.01596 C 0.3349 -0.01526 0.36337 -0.01388 0.42535 0.00508 C 0.42535 0.02844 0.44688 0.0141 0.4507 0.01572 C 0.45382 0.01711 0.46025 0.01988 0.46025 0.02011 C 0.47743 0.01248 0.49375 0.00231 0.51111 -0.00324 C 0.53785 -0.00047 0.525 -0.00209 0.54115 0.00508 C 0.54323 0.00439 0.54549 0.0037 0.54757 0.003 C 0.54913 0.00231 0.5507 0.00138 0.55226 0.00092 C 0.5566 -0.0007 0.56511 -0.00324 0.56511 -0.00301 C 0.57726 -0.00255 0.58941 -0.00278 0.60157 -0.00116 C 0.60486 -0.0007 0.61111 0.003 0.61111 0.00323 C 0.6132 0.00231 0.61545 0.00231 0.61736 0.00092 C 0.62084 -0.00139 0.62691 -0.00763 0.62691 -0.0074 C 0.62795 -0.00972 0.62848 -0.01226 0.63004 -0.01388 C 0.63143 -0.01526 0.63368 -0.01434 0.6349 -0.01596 C 0.63611 -0.01758 0.63507 -0.02104 0.63646 -0.02243 C 0.63924 -0.02498 0.64601 -0.02659 0.64601 -0.02636 C 0.65191 -0.03191 0.65834 -0.03422 0.66511 -0.03723 C 0.66667 -0.03792 0.66823 -0.03862 0.66979 -0.03931 C 0.67136 -0.04 0.67448 -0.04139 0.67448 -0.04116 " pathEditMode="relative" rAng="0" ptsTypes="fffffffffffffffffffffffffffffff">
                                      <p:cBhvr>
                                        <p:cTn id="6" dur="3000" fill="hold"/>
                                        <p:tgtEl>
                                          <p:spTgt spid="3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826" y="-455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.04661  0.028 0.08257  0.062 0.08257  C 0.097 0.08257  0.125 0.04661  0.125 0  C 0.125 -0.04661  0.153 -0.08257  0.188 -0.08257  C 0.222 -0.08257  0.25 -0.04661  0.25 0  E" pathEditMode="relative" ptsTypes="">
                                      <p:cBhvr>
                                        <p:cTn id="8" dur="3000" fill="hold"/>
                                        <p:tgtEl>
                                          <p:spTgt spid="3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16 0.05341 C -0.02517 0.02497 0.00555 0.02243 0.0276 0.01942 C 0.0533 0.02012 0.07934 0.01873 0.10486 0.02174 C 0.11354 0.02289 0.12222 0.03746 0.13055 0.0407 C 0.15382 0.0585 0.17205 0.05781 0.19861 0.06613 C 0.21024 0.06544 0.22205 0.06497 0.23368 0.06382 C 0.24566 0.06266 0.2559 0.05226 0.26667 0.04694 C 0.27882 0.04093 0.26962 0.04833 0.27951 0.04278 C 0.29878 0.03191 0.32118 0.02613 0.34219 0.01942 C 0.35642 0.02081 0.36493 0.02035 0.37708 0.02382 C 0.38576 0.02636 0.37951 0.0252 0.38819 0.03006 C 0.3901 0.03098 0.39375 0.03214 0.39375 0.03237 " pathEditMode="relative" rAng="0" ptsTypes="fffffffffffA">
                                      <p:cBhvr>
                                        <p:cTn id="10" dur="2000" fill="hold"/>
                                        <p:tgtEl>
                                          <p:spTgt spid="3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37" y="-1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0.03954 L -1.13021 -0.0501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510" y="-532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7200"/>
                            </p:stCondLst>
                            <p:childTnLst>
                              <p:par>
                                <p:cTn id="3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63 -0.03958 L 1.23993 -0.39421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406" y="-17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>
        <p:tmplLst>
          <p:tmpl lvl="1">
            <p:tnLst>
              <p:par>
                <p:cTn presetID="41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07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50000">
                          <p:val>
                            <p:strVal val="#ppt_x+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7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7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10"/>
                          </p:val>
                        </p:tav>
                        <p:tav tm="50000">
                          <p:val>
                            <p:strVal val="#ppt_h+.01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7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/10"/>
                          </p:val>
                        </p:tav>
                        <p:tav tm="50000">
                          <p:val>
                            <p:strVal val="#ppt_w+.01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Effect transition="in" filter="fade">
                      <p:cBhvr>
                        <p:cTn dur="500" tmFilter="0,0; .5, 1; 1, 1"/>
                        <p:tgtEl>
                          <p:spTgt spid="307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E9C03-5B6C-4D37-92EF-E5E2250085D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7667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8B9E1-2AE9-45F9-9EF7-03CF9A28686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2709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9FDC7-A32A-45EF-9EB3-C83FB49D03D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52343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03962-A794-4E84-B186-DFD4EEE79F2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719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BBB0BB-B6DD-4DAD-943D-AC74E6B1543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8698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81B02-8663-49FB-A15E-A5CBF2D663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8051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20E4F3-10F1-4FD5-9365-6751816FE50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51620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8F628-4DA7-4A3B-91D6-CDEA4F5C2BE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1849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B3817-C6CE-4597-AE3F-2C1270D3240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8527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330CC-2C0E-448C-87D0-9FADFAF2742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93987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Oval 7"/>
          <p:cNvSpPr>
            <a:spLocks noChangeArrowheads="1"/>
          </p:cNvSpPr>
          <p:nvPr/>
        </p:nvSpPr>
        <p:spPr bwMode="auto">
          <a:xfrm>
            <a:off x="5364163" y="1470025"/>
            <a:ext cx="1439862" cy="503238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3" name="Oval 9"/>
          <p:cNvSpPr>
            <a:spLocks noChangeArrowheads="1"/>
          </p:cNvSpPr>
          <p:nvPr/>
        </p:nvSpPr>
        <p:spPr bwMode="auto">
          <a:xfrm>
            <a:off x="1619250" y="1470025"/>
            <a:ext cx="792163" cy="503238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2124075" y="1470025"/>
            <a:ext cx="2665413" cy="503238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0" y="1773238"/>
            <a:ext cx="9144000" cy="5084762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100000">
                <a:srgbClr val="3399FF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C96C55-3BD3-4E03-A39B-00FE7EBCA0F6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035" name="Arc 11"/>
          <p:cNvSpPr>
            <a:spLocks/>
          </p:cNvSpPr>
          <p:nvPr/>
        </p:nvSpPr>
        <p:spPr bwMode="auto">
          <a:xfrm rot="36745642">
            <a:off x="8430419" y="1191419"/>
            <a:ext cx="363537" cy="1063625"/>
          </a:xfrm>
          <a:custGeom>
            <a:avLst/>
            <a:gdLst>
              <a:gd name="G0" fmla="+- 17829 0 0"/>
              <a:gd name="G1" fmla="+- 14674 0 0"/>
              <a:gd name="G2" fmla="+- 21600 0 0"/>
              <a:gd name="T0" fmla="*/ 33680 w 39429"/>
              <a:gd name="T1" fmla="*/ 0 h 36274"/>
              <a:gd name="T2" fmla="*/ 0 w 39429"/>
              <a:gd name="T3" fmla="*/ 26867 h 36274"/>
              <a:gd name="T4" fmla="*/ 17829 w 39429"/>
              <a:gd name="T5" fmla="*/ 14674 h 36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429" h="36274" fill="none" extrusionOk="0">
                <a:moveTo>
                  <a:pt x="33679" y="0"/>
                </a:moveTo>
                <a:cubicBezTo>
                  <a:pt x="37375" y="3992"/>
                  <a:pt x="39429" y="9233"/>
                  <a:pt x="39429" y="14674"/>
                </a:cubicBezTo>
                <a:cubicBezTo>
                  <a:pt x="39429" y="26603"/>
                  <a:pt x="29758" y="36274"/>
                  <a:pt x="17829" y="36274"/>
                </a:cubicBezTo>
                <a:cubicBezTo>
                  <a:pt x="10697" y="36274"/>
                  <a:pt x="4025" y="32753"/>
                  <a:pt x="-1" y="26867"/>
                </a:cubicBezTo>
              </a:path>
              <a:path w="39429" h="36274" stroke="0" extrusionOk="0">
                <a:moveTo>
                  <a:pt x="33679" y="0"/>
                </a:moveTo>
                <a:cubicBezTo>
                  <a:pt x="37375" y="3992"/>
                  <a:pt x="39429" y="9233"/>
                  <a:pt x="39429" y="14674"/>
                </a:cubicBezTo>
                <a:cubicBezTo>
                  <a:pt x="39429" y="26603"/>
                  <a:pt x="29758" y="36274"/>
                  <a:pt x="17829" y="36274"/>
                </a:cubicBezTo>
                <a:cubicBezTo>
                  <a:pt x="10697" y="36274"/>
                  <a:pt x="4025" y="32753"/>
                  <a:pt x="-1" y="26867"/>
                </a:cubicBezTo>
                <a:lnTo>
                  <a:pt x="17829" y="14674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zh-TW" altLang="zh-TW" b="1"/>
          </a:p>
        </p:txBody>
      </p:sp>
      <p:sp>
        <p:nvSpPr>
          <p:cNvPr id="1036" name="Arc 12"/>
          <p:cNvSpPr>
            <a:spLocks/>
          </p:cNvSpPr>
          <p:nvPr/>
        </p:nvSpPr>
        <p:spPr bwMode="auto">
          <a:xfrm rot="15424834">
            <a:off x="7074694" y="838994"/>
            <a:ext cx="450850" cy="1855788"/>
          </a:xfrm>
          <a:custGeom>
            <a:avLst/>
            <a:gdLst>
              <a:gd name="G0" fmla="+- 9057 0 0"/>
              <a:gd name="G1" fmla="+- 14674 0 0"/>
              <a:gd name="G2" fmla="+- 21600 0 0"/>
              <a:gd name="T0" fmla="*/ 24908 w 30657"/>
              <a:gd name="T1" fmla="*/ 0 h 36274"/>
              <a:gd name="T2" fmla="*/ 0 w 30657"/>
              <a:gd name="T3" fmla="*/ 34283 h 36274"/>
              <a:gd name="T4" fmla="*/ 9057 w 30657"/>
              <a:gd name="T5" fmla="*/ 14674 h 36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657" h="36274" fill="none" extrusionOk="0">
                <a:moveTo>
                  <a:pt x="24907" y="0"/>
                </a:moveTo>
                <a:cubicBezTo>
                  <a:pt x="28603" y="3992"/>
                  <a:pt x="30657" y="9233"/>
                  <a:pt x="30657" y="14674"/>
                </a:cubicBezTo>
                <a:cubicBezTo>
                  <a:pt x="30657" y="26603"/>
                  <a:pt x="20986" y="36274"/>
                  <a:pt x="9057" y="36274"/>
                </a:cubicBezTo>
                <a:cubicBezTo>
                  <a:pt x="5929" y="36274"/>
                  <a:pt x="2839" y="35594"/>
                  <a:pt x="-1" y="34283"/>
                </a:cubicBezTo>
              </a:path>
              <a:path w="30657" h="36274" stroke="0" extrusionOk="0">
                <a:moveTo>
                  <a:pt x="24907" y="0"/>
                </a:moveTo>
                <a:cubicBezTo>
                  <a:pt x="28603" y="3992"/>
                  <a:pt x="30657" y="9233"/>
                  <a:pt x="30657" y="14674"/>
                </a:cubicBezTo>
                <a:cubicBezTo>
                  <a:pt x="30657" y="26603"/>
                  <a:pt x="20986" y="36274"/>
                  <a:pt x="9057" y="36274"/>
                </a:cubicBezTo>
                <a:cubicBezTo>
                  <a:pt x="5929" y="36274"/>
                  <a:pt x="2839" y="35594"/>
                  <a:pt x="-1" y="34283"/>
                </a:cubicBezTo>
                <a:lnTo>
                  <a:pt x="9057" y="14674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zh-TW" altLang="zh-TW" b="1"/>
          </a:p>
        </p:txBody>
      </p:sp>
      <p:sp>
        <p:nvSpPr>
          <p:cNvPr id="1037" name="Arc 13"/>
          <p:cNvSpPr>
            <a:spLocks/>
          </p:cNvSpPr>
          <p:nvPr/>
        </p:nvSpPr>
        <p:spPr bwMode="auto">
          <a:xfrm rot="3433777">
            <a:off x="97632" y="1299368"/>
            <a:ext cx="736600" cy="9318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0080 w 36854"/>
              <a:gd name="T1" fmla="*/ 39872 h 39872"/>
              <a:gd name="T2" fmla="*/ 36854 w 36854"/>
              <a:gd name="T3" fmla="*/ 6307 h 39872"/>
              <a:gd name="T4" fmla="*/ 21600 w 36854"/>
              <a:gd name="T5" fmla="*/ 21600 h 39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854" h="39872" fill="none" extrusionOk="0">
                <a:moveTo>
                  <a:pt x="10080" y="39871"/>
                </a:moveTo>
                <a:cubicBezTo>
                  <a:pt x="3805" y="35915"/>
                  <a:pt x="0" y="2901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7319" y="-1"/>
                  <a:pt x="32804" y="2268"/>
                  <a:pt x="36853" y="6307"/>
                </a:cubicBezTo>
              </a:path>
              <a:path w="36854" h="39872" stroke="0" extrusionOk="0">
                <a:moveTo>
                  <a:pt x="10080" y="39871"/>
                </a:moveTo>
                <a:cubicBezTo>
                  <a:pt x="3805" y="35915"/>
                  <a:pt x="0" y="2901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7319" y="-1"/>
                  <a:pt x="32804" y="2268"/>
                  <a:pt x="36853" y="6307"/>
                </a:cubicBezTo>
                <a:lnTo>
                  <a:pt x="21600" y="21600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8" name="Arc 14"/>
          <p:cNvSpPr>
            <a:spLocks/>
          </p:cNvSpPr>
          <p:nvPr/>
        </p:nvSpPr>
        <p:spPr bwMode="auto">
          <a:xfrm rot="36745642">
            <a:off x="4922044" y="1191419"/>
            <a:ext cx="363537" cy="1063625"/>
          </a:xfrm>
          <a:custGeom>
            <a:avLst/>
            <a:gdLst>
              <a:gd name="G0" fmla="+- 17829 0 0"/>
              <a:gd name="G1" fmla="+- 14674 0 0"/>
              <a:gd name="G2" fmla="+- 21600 0 0"/>
              <a:gd name="T0" fmla="*/ 33680 w 39429"/>
              <a:gd name="T1" fmla="*/ 0 h 36274"/>
              <a:gd name="T2" fmla="*/ 0 w 39429"/>
              <a:gd name="T3" fmla="*/ 26867 h 36274"/>
              <a:gd name="T4" fmla="*/ 17829 w 39429"/>
              <a:gd name="T5" fmla="*/ 14674 h 36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429" h="36274" fill="none" extrusionOk="0">
                <a:moveTo>
                  <a:pt x="33679" y="0"/>
                </a:moveTo>
                <a:cubicBezTo>
                  <a:pt x="37375" y="3992"/>
                  <a:pt x="39429" y="9233"/>
                  <a:pt x="39429" y="14674"/>
                </a:cubicBezTo>
                <a:cubicBezTo>
                  <a:pt x="39429" y="26603"/>
                  <a:pt x="29758" y="36274"/>
                  <a:pt x="17829" y="36274"/>
                </a:cubicBezTo>
                <a:cubicBezTo>
                  <a:pt x="10697" y="36274"/>
                  <a:pt x="4025" y="32753"/>
                  <a:pt x="-1" y="26867"/>
                </a:cubicBezTo>
              </a:path>
              <a:path w="39429" h="36274" stroke="0" extrusionOk="0">
                <a:moveTo>
                  <a:pt x="33679" y="0"/>
                </a:moveTo>
                <a:cubicBezTo>
                  <a:pt x="37375" y="3992"/>
                  <a:pt x="39429" y="9233"/>
                  <a:pt x="39429" y="14674"/>
                </a:cubicBezTo>
                <a:cubicBezTo>
                  <a:pt x="39429" y="26603"/>
                  <a:pt x="29758" y="36274"/>
                  <a:pt x="17829" y="36274"/>
                </a:cubicBezTo>
                <a:cubicBezTo>
                  <a:pt x="10697" y="36274"/>
                  <a:pt x="4025" y="32753"/>
                  <a:pt x="-1" y="26867"/>
                </a:cubicBezTo>
                <a:lnTo>
                  <a:pt x="17829" y="14674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zh-TW" altLang="zh-TW" b="1"/>
          </a:p>
        </p:txBody>
      </p:sp>
      <p:sp>
        <p:nvSpPr>
          <p:cNvPr id="1039" name="Arc 15"/>
          <p:cNvSpPr>
            <a:spLocks/>
          </p:cNvSpPr>
          <p:nvPr/>
        </p:nvSpPr>
        <p:spPr bwMode="auto">
          <a:xfrm rot="36745642">
            <a:off x="1034257" y="1191419"/>
            <a:ext cx="363537" cy="1063625"/>
          </a:xfrm>
          <a:custGeom>
            <a:avLst/>
            <a:gdLst>
              <a:gd name="G0" fmla="+- 17829 0 0"/>
              <a:gd name="G1" fmla="+- 14674 0 0"/>
              <a:gd name="G2" fmla="+- 21600 0 0"/>
              <a:gd name="T0" fmla="*/ 33680 w 39429"/>
              <a:gd name="T1" fmla="*/ 0 h 36274"/>
              <a:gd name="T2" fmla="*/ 0 w 39429"/>
              <a:gd name="T3" fmla="*/ 26867 h 36274"/>
              <a:gd name="T4" fmla="*/ 17829 w 39429"/>
              <a:gd name="T5" fmla="*/ 14674 h 36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429" h="36274" fill="none" extrusionOk="0">
                <a:moveTo>
                  <a:pt x="33679" y="0"/>
                </a:moveTo>
                <a:cubicBezTo>
                  <a:pt x="37375" y="3992"/>
                  <a:pt x="39429" y="9233"/>
                  <a:pt x="39429" y="14674"/>
                </a:cubicBezTo>
                <a:cubicBezTo>
                  <a:pt x="39429" y="26603"/>
                  <a:pt x="29758" y="36274"/>
                  <a:pt x="17829" y="36274"/>
                </a:cubicBezTo>
                <a:cubicBezTo>
                  <a:pt x="10697" y="36274"/>
                  <a:pt x="4025" y="32753"/>
                  <a:pt x="-1" y="26867"/>
                </a:cubicBezTo>
              </a:path>
              <a:path w="39429" h="36274" stroke="0" extrusionOk="0">
                <a:moveTo>
                  <a:pt x="33679" y="0"/>
                </a:moveTo>
                <a:cubicBezTo>
                  <a:pt x="37375" y="3992"/>
                  <a:pt x="39429" y="9233"/>
                  <a:pt x="39429" y="14674"/>
                </a:cubicBezTo>
                <a:cubicBezTo>
                  <a:pt x="39429" y="26603"/>
                  <a:pt x="29758" y="36274"/>
                  <a:pt x="17829" y="36274"/>
                </a:cubicBezTo>
                <a:cubicBezTo>
                  <a:pt x="10697" y="36274"/>
                  <a:pt x="4025" y="32753"/>
                  <a:pt x="-1" y="26867"/>
                </a:cubicBezTo>
                <a:lnTo>
                  <a:pt x="17829" y="14674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zh-TW" altLang="zh-TW" b="1"/>
          </a:p>
        </p:txBody>
      </p:sp>
      <p:sp>
        <p:nvSpPr>
          <p:cNvPr id="1040" name="Arc 16"/>
          <p:cNvSpPr>
            <a:spLocks/>
          </p:cNvSpPr>
          <p:nvPr/>
        </p:nvSpPr>
        <p:spPr bwMode="auto">
          <a:xfrm rot="36745642">
            <a:off x="8882857" y="1262856"/>
            <a:ext cx="363538" cy="1063625"/>
          </a:xfrm>
          <a:custGeom>
            <a:avLst/>
            <a:gdLst>
              <a:gd name="G0" fmla="+- 17829 0 0"/>
              <a:gd name="G1" fmla="+- 14674 0 0"/>
              <a:gd name="G2" fmla="+- 21600 0 0"/>
              <a:gd name="T0" fmla="*/ 33680 w 39429"/>
              <a:gd name="T1" fmla="*/ 0 h 36274"/>
              <a:gd name="T2" fmla="*/ 0 w 39429"/>
              <a:gd name="T3" fmla="*/ 26867 h 36274"/>
              <a:gd name="T4" fmla="*/ 17829 w 39429"/>
              <a:gd name="T5" fmla="*/ 14674 h 36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429" h="36274" fill="none" extrusionOk="0">
                <a:moveTo>
                  <a:pt x="33679" y="0"/>
                </a:moveTo>
                <a:cubicBezTo>
                  <a:pt x="37375" y="3992"/>
                  <a:pt x="39429" y="9233"/>
                  <a:pt x="39429" y="14674"/>
                </a:cubicBezTo>
                <a:cubicBezTo>
                  <a:pt x="39429" y="26603"/>
                  <a:pt x="29758" y="36274"/>
                  <a:pt x="17829" y="36274"/>
                </a:cubicBezTo>
                <a:cubicBezTo>
                  <a:pt x="10697" y="36274"/>
                  <a:pt x="4025" y="32753"/>
                  <a:pt x="-1" y="26867"/>
                </a:cubicBezTo>
              </a:path>
              <a:path w="39429" h="36274" stroke="0" extrusionOk="0">
                <a:moveTo>
                  <a:pt x="33679" y="0"/>
                </a:moveTo>
                <a:cubicBezTo>
                  <a:pt x="37375" y="3992"/>
                  <a:pt x="39429" y="9233"/>
                  <a:pt x="39429" y="14674"/>
                </a:cubicBezTo>
                <a:cubicBezTo>
                  <a:pt x="39429" y="26603"/>
                  <a:pt x="29758" y="36274"/>
                  <a:pt x="17829" y="36274"/>
                </a:cubicBezTo>
                <a:cubicBezTo>
                  <a:pt x="10697" y="36274"/>
                  <a:pt x="4025" y="32753"/>
                  <a:pt x="-1" y="26867"/>
                </a:cubicBezTo>
                <a:lnTo>
                  <a:pt x="17829" y="14674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zh-TW" altLang="zh-TW" b="1"/>
          </a:p>
        </p:txBody>
      </p:sp>
      <p:grpSp>
        <p:nvGrpSpPr>
          <p:cNvPr id="1041" name="Group 17"/>
          <p:cNvGrpSpPr>
            <a:grpSpLocks/>
          </p:cNvGrpSpPr>
          <p:nvPr/>
        </p:nvGrpSpPr>
        <p:grpSpPr bwMode="auto">
          <a:xfrm>
            <a:off x="250825" y="6021388"/>
            <a:ext cx="865188" cy="474662"/>
            <a:chOff x="2470" y="336"/>
            <a:chExt cx="591" cy="344"/>
          </a:xfrm>
        </p:grpSpPr>
        <p:sp>
          <p:nvSpPr>
            <p:cNvPr id="1042" name="AutoShape 18"/>
            <p:cNvSpPr>
              <a:spLocks noChangeArrowheads="1"/>
            </p:cNvSpPr>
            <p:nvPr userDrawn="1"/>
          </p:nvSpPr>
          <p:spPr bwMode="auto">
            <a:xfrm rot="-1229659">
              <a:off x="2969" y="336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3" name="AutoShape 19"/>
            <p:cNvSpPr>
              <a:spLocks noChangeArrowheads="1"/>
            </p:cNvSpPr>
            <p:nvPr userDrawn="1"/>
          </p:nvSpPr>
          <p:spPr bwMode="auto">
            <a:xfrm rot="1229659" flipH="1">
              <a:off x="3016" y="345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4" name="Oval 20"/>
            <p:cNvSpPr>
              <a:spLocks noChangeArrowheads="1"/>
            </p:cNvSpPr>
            <p:nvPr userDrawn="1"/>
          </p:nvSpPr>
          <p:spPr bwMode="auto">
            <a:xfrm flipV="1">
              <a:off x="2925" y="436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5" name="Line 21"/>
            <p:cNvSpPr>
              <a:spLocks noChangeShapeType="1"/>
            </p:cNvSpPr>
            <p:nvPr userDrawn="1"/>
          </p:nvSpPr>
          <p:spPr bwMode="auto">
            <a:xfrm rot="10800000">
              <a:off x="2699" y="391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46" name="Line 22"/>
            <p:cNvSpPr>
              <a:spLocks noChangeShapeType="1"/>
            </p:cNvSpPr>
            <p:nvPr userDrawn="1"/>
          </p:nvSpPr>
          <p:spPr bwMode="auto">
            <a:xfrm rot="11216057">
              <a:off x="2789" y="391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47" name="AutoShape 23"/>
            <p:cNvSpPr>
              <a:spLocks noChangeArrowheads="1"/>
            </p:cNvSpPr>
            <p:nvPr userDrawn="1"/>
          </p:nvSpPr>
          <p:spPr bwMode="auto">
            <a:xfrm>
              <a:off x="2608" y="482"/>
              <a:ext cx="272" cy="181"/>
            </a:xfrm>
            <a:prstGeom prst="flowChartAlternateProcess">
              <a:avLst/>
            </a:prstGeom>
            <a:solidFill>
              <a:srgbClr val="FF9900">
                <a:alpha val="8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8" name="Oval 24"/>
            <p:cNvSpPr>
              <a:spLocks noChangeArrowheads="1"/>
            </p:cNvSpPr>
            <p:nvPr userDrawn="1"/>
          </p:nvSpPr>
          <p:spPr bwMode="auto">
            <a:xfrm flipV="1">
              <a:off x="2880" y="482"/>
              <a:ext cx="44" cy="4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9" name="AutoShape 25"/>
            <p:cNvSpPr>
              <a:spLocks noChangeArrowheads="1"/>
            </p:cNvSpPr>
            <p:nvPr userDrawn="1"/>
          </p:nvSpPr>
          <p:spPr bwMode="auto">
            <a:xfrm rot="-1229659">
              <a:off x="2470" y="336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0" name="AutoShape 26"/>
            <p:cNvSpPr>
              <a:spLocks noChangeArrowheads="1"/>
            </p:cNvSpPr>
            <p:nvPr userDrawn="1"/>
          </p:nvSpPr>
          <p:spPr bwMode="auto">
            <a:xfrm rot="1229659" flipH="1">
              <a:off x="2517" y="345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1" name="Oval 27"/>
            <p:cNvSpPr>
              <a:spLocks noChangeArrowheads="1"/>
            </p:cNvSpPr>
            <p:nvPr userDrawn="1"/>
          </p:nvSpPr>
          <p:spPr bwMode="auto">
            <a:xfrm flipV="1">
              <a:off x="2472" y="436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2" name="Oval 28"/>
            <p:cNvSpPr>
              <a:spLocks noChangeArrowheads="1"/>
            </p:cNvSpPr>
            <p:nvPr userDrawn="1"/>
          </p:nvSpPr>
          <p:spPr bwMode="auto">
            <a:xfrm flipV="1">
              <a:off x="2563" y="482"/>
              <a:ext cx="44" cy="4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3" name="Freeform 29"/>
            <p:cNvSpPr>
              <a:spLocks/>
            </p:cNvSpPr>
            <p:nvPr userDrawn="1"/>
          </p:nvSpPr>
          <p:spPr bwMode="auto">
            <a:xfrm>
              <a:off x="2562" y="618"/>
              <a:ext cx="91" cy="62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4" name="Freeform 30"/>
            <p:cNvSpPr>
              <a:spLocks/>
            </p:cNvSpPr>
            <p:nvPr userDrawn="1"/>
          </p:nvSpPr>
          <p:spPr bwMode="auto">
            <a:xfrm>
              <a:off x="2517" y="572"/>
              <a:ext cx="136" cy="89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5" name="Freeform 31"/>
            <p:cNvSpPr>
              <a:spLocks/>
            </p:cNvSpPr>
            <p:nvPr userDrawn="1"/>
          </p:nvSpPr>
          <p:spPr bwMode="auto">
            <a:xfrm flipH="1">
              <a:off x="2835" y="618"/>
              <a:ext cx="91" cy="62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6" name="Freeform 32"/>
            <p:cNvSpPr>
              <a:spLocks/>
            </p:cNvSpPr>
            <p:nvPr userDrawn="1"/>
          </p:nvSpPr>
          <p:spPr bwMode="auto">
            <a:xfrm>
              <a:off x="2835" y="572"/>
              <a:ext cx="145" cy="51"/>
            </a:xfrm>
            <a:custGeom>
              <a:avLst/>
              <a:gdLst>
                <a:gd name="T0" fmla="*/ 0 w 145"/>
                <a:gd name="T1" fmla="*/ 8 h 51"/>
                <a:gd name="T2" fmla="*/ 99 w 145"/>
                <a:gd name="T3" fmla="*/ 8 h 51"/>
                <a:gd name="T4" fmla="*/ 145 w 145"/>
                <a:gd name="T5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" h="51">
                  <a:moveTo>
                    <a:pt x="0" y="8"/>
                  </a:moveTo>
                  <a:cubicBezTo>
                    <a:pt x="41" y="0"/>
                    <a:pt x="75" y="1"/>
                    <a:pt x="99" y="8"/>
                  </a:cubicBezTo>
                  <a:cubicBezTo>
                    <a:pt x="123" y="15"/>
                    <a:pt x="136" y="42"/>
                    <a:pt x="145" y="51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57" name="AutoShape 33"/>
            <p:cNvSpPr>
              <a:spLocks noChangeArrowheads="1"/>
            </p:cNvSpPr>
            <p:nvPr userDrawn="1"/>
          </p:nvSpPr>
          <p:spPr bwMode="auto">
            <a:xfrm rot="10800000">
              <a:off x="2699" y="572"/>
              <a:ext cx="91" cy="4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58" name="Group 34"/>
          <p:cNvGrpSpPr>
            <a:grpSpLocks/>
          </p:cNvGrpSpPr>
          <p:nvPr/>
        </p:nvGrpSpPr>
        <p:grpSpPr bwMode="auto">
          <a:xfrm rot="1210239">
            <a:off x="6084888" y="5949950"/>
            <a:ext cx="574675" cy="328613"/>
            <a:chOff x="2470" y="336"/>
            <a:chExt cx="591" cy="344"/>
          </a:xfrm>
        </p:grpSpPr>
        <p:sp>
          <p:nvSpPr>
            <p:cNvPr id="1059" name="AutoShape 35"/>
            <p:cNvSpPr>
              <a:spLocks noChangeArrowheads="1"/>
            </p:cNvSpPr>
            <p:nvPr userDrawn="1"/>
          </p:nvSpPr>
          <p:spPr bwMode="auto">
            <a:xfrm rot="-1229659">
              <a:off x="2969" y="336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0" name="AutoShape 36"/>
            <p:cNvSpPr>
              <a:spLocks noChangeArrowheads="1"/>
            </p:cNvSpPr>
            <p:nvPr userDrawn="1"/>
          </p:nvSpPr>
          <p:spPr bwMode="auto">
            <a:xfrm rot="1229659" flipH="1">
              <a:off x="3016" y="345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1" name="Oval 37"/>
            <p:cNvSpPr>
              <a:spLocks noChangeArrowheads="1"/>
            </p:cNvSpPr>
            <p:nvPr userDrawn="1"/>
          </p:nvSpPr>
          <p:spPr bwMode="auto">
            <a:xfrm flipV="1">
              <a:off x="2925" y="436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2" name="Line 38"/>
            <p:cNvSpPr>
              <a:spLocks noChangeShapeType="1"/>
            </p:cNvSpPr>
            <p:nvPr userDrawn="1"/>
          </p:nvSpPr>
          <p:spPr bwMode="auto">
            <a:xfrm rot="10800000">
              <a:off x="2699" y="391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63" name="Line 39"/>
            <p:cNvSpPr>
              <a:spLocks noChangeShapeType="1"/>
            </p:cNvSpPr>
            <p:nvPr userDrawn="1"/>
          </p:nvSpPr>
          <p:spPr bwMode="auto">
            <a:xfrm rot="11216057">
              <a:off x="2789" y="391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64" name="AutoShape 40"/>
            <p:cNvSpPr>
              <a:spLocks noChangeArrowheads="1"/>
            </p:cNvSpPr>
            <p:nvPr userDrawn="1"/>
          </p:nvSpPr>
          <p:spPr bwMode="auto">
            <a:xfrm>
              <a:off x="2608" y="482"/>
              <a:ext cx="272" cy="181"/>
            </a:xfrm>
            <a:prstGeom prst="flowChartAlternateProcess">
              <a:avLst/>
            </a:prstGeom>
            <a:solidFill>
              <a:srgbClr val="FF9900">
                <a:alpha val="8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5" name="Oval 41"/>
            <p:cNvSpPr>
              <a:spLocks noChangeArrowheads="1"/>
            </p:cNvSpPr>
            <p:nvPr userDrawn="1"/>
          </p:nvSpPr>
          <p:spPr bwMode="auto">
            <a:xfrm flipV="1">
              <a:off x="2880" y="482"/>
              <a:ext cx="44" cy="4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6" name="AutoShape 42"/>
            <p:cNvSpPr>
              <a:spLocks noChangeArrowheads="1"/>
            </p:cNvSpPr>
            <p:nvPr userDrawn="1"/>
          </p:nvSpPr>
          <p:spPr bwMode="auto">
            <a:xfrm rot="-1229659">
              <a:off x="2470" y="336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7" name="AutoShape 43"/>
            <p:cNvSpPr>
              <a:spLocks noChangeArrowheads="1"/>
            </p:cNvSpPr>
            <p:nvPr userDrawn="1"/>
          </p:nvSpPr>
          <p:spPr bwMode="auto">
            <a:xfrm rot="1229659" flipH="1">
              <a:off x="2517" y="345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8" name="Oval 44"/>
            <p:cNvSpPr>
              <a:spLocks noChangeArrowheads="1"/>
            </p:cNvSpPr>
            <p:nvPr userDrawn="1"/>
          </p:nvSpPr>
          <p:spPr bwMode="auto">
            <a:xfrm flipV="1">
              <a:off x="2472" y="436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9" name="Oval 45"/>
            <p:cNvSpPr>
              <a:spLocks noChangeArrowheads="1"/>
            </p:cNvSpPr>
            <p:nvPr userDrawn="1"/>
          </p:nvSpPr>
          <p:spPr bwMode="auto">
            <a:xfrm flipV="1">
              <a:off x="2563" y="482"/>
              <a:ext cx="44" cy="4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70" name="Freeform 46"/>
            <p:cNvSpPr>
              <a:spLocks/>
            </p:cNvSpPr>
            <p:nvPr userDrawn="1"/>
          </p:nvSpPr>
          <p:spPr bwMode="auto">
            <a:xfrm>
              <a:off x="2562" y="618"/>
              <a:ext cx="91" cy="62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71" name="Freeform 47"/>
            <p:cNvSpPr>
              <a:spLocks/>
            </p:cNvSpPr>
            <p:nvPr userDrawn="1"/>
          </p:nvSpPr>
          <p:spPr bwMode="auto">
            <a:xfrm>
              <a:off x="2517" y="572"/>
              <a:ext cx="136" cy="89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72" name="Freeform 48"/>
            <p:cNvSpPr>
              <a:spLocks/>
            </p:cNvSpPr>
            <p:nvPr userDrawn="1"/>
          </p:nvSpPr>
          <p:spPr bwMode="auto">
            <a:xfrm flipH="1">
              <a:off x="2835" y="618"/>
              <a:ext cx="91" cy="62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73" name="Freeform 49"/>
            <p:cNvSpPr>
              <a:spLocks/>
            </p:cNvSpPr>
            <p:nvPr userDrawn="1"/>
          </p:nvSpPr>
          <p:spPr bwMode="auto">
            <a:xfrm>
              <a:off x="2835" y="572"/>
              <a:ext cx="145" cy="51"/>
            </a:xfrm>
            <a:custGeom>
              <a:avLst/>
              <a:gdLst>
                <a:gd name="T0" fmla="*/ 0 w 145"/>
                <a:gd name="T1" fmla="*/ 8 h 51"/>
                <a:gd name="T2" fmla="*/ 99 w 145"/>
                <a:gd name="T3" fmla="*/ 8 h 51"/>
                <a:gd name="T4" fmla="*/ 145 w 145"/>
                <a:gd name="T5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" h="51">
                  <a:moveTo>
                    <a:pt x="0" y="8"/>
                  </a:moveTo>
                  <a:cubicBezTo>
                    <a:pt x="41" y="0"/>
                    <a:pt x="75" y="1"/>
                    <a:pt x="99" y="8"/>
                  </a:cubicBezTo>
                  <a:cubicBezTo>
                    <a:pt x="123" y="15"/>
                    <a:pt x="136" y="42"/>
                    <a:pt x="145" y="51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74" name="AutoShape 50"/>
            <p:cNvSpPr>
              <a:spLocks noChangeArrowheads="1"/>
            </p:cNvSpPr>
            <p:nvPr userDrawn="1"/>
          </p:nvSpPr>
          <p:spPr bwMode="auto">
            <a:xfrm rot="10800000">
              <a:off x="2699" y="572"/>
              <a:ext cx="91" cy="4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75" name="Group 51"/>
          <p:cNvGrpSpPr>
            <a:grpSpLocks/>
          </p:cNvGrpSpPr>
          <p:nvPr/>
        </p:nvGrpSpPr>
        <p:grpSpPr bwMode="auto">
          <a:xfrm>
            <a:off x="2484438" y="5949950"/>
            <a:ext cx="647700" cy="473075"/>
            <a:chOff x="2470" y="336"/>
            <a:chExt cx="591" cy="344"/>
          </a:xfrm>
        </p:grpSpPr>
        <p:sp>
          <p:nvSpPr>
            <p:cNvPr id="1076" name="AutoShape 52"/>
            <p:cNvSpPr>
              <a:spLocks noChangeArrowheads="1"/>
            </p:cNvSpPr>
            <p:nvPr userDrawn="1"/>
          </p:nvSpPr>
          <p:spPr bwMode="auto">
            <a:xfrm rot="-1229659">
              <a:off x="2969" y="336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77" name="AutoShape 53"/>
            <p:cNvSpPr>
              <a:spLocks noChangeArrowheads="1"/>
            </p:cNvSpPr>
            <p:nvPr userDrawn="1"/>
          </p:nvSpPr>
          <p:spPr bwMode="auto">
            <a:xfrm rot="1229659" flipH="1">
              <a:off x="3016" y="345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78" name="Oval 54"/>
            <p:cNvSpPr>
              <a:spLocks noChangeArrowheads="1"/>
            </p:cNvSpPr>
            <p:nvPr userDrawn="1"/>
          </p:nvSpPr>
          <p:spPr bwMode="auto">
            <a:xfrm flipV="1">
              <a:off x="2925" y="436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79" name="Line 55"/>
            <p:cNvSpPr>
              <a:spLocks noChangeShapeType="1"/>
            </p:cNvSpPr>
            <p:nvPr userDrawn="1"/>
          </p:nvSpPr>
          <p:spPr bwMode="auto">
            <a:xfrm rot="10800000">
              <a:off x="2699" y="391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80" name="Line 56"/>
            <p:cNvSpPr>
              <a:spLocks noChangeShapeType="1"/>
            </p:cNvSpPr>
            <p:nvPr userDrawn="1"/>
          </p:nvSpPr>
          <p:spPr bwMode="auto">
            <a:xfrm rot="11216057">
              <a:off x="2789" y="391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81" name="AutoShape 57"/>
            <p:cNvSpPr>
              <a:spLocks noChangeArrowheads="1"/>
            </p:cNvSpPr>
            <p:nvPr userDrawn="1"/>
          </p:nvSpPr>
          <p:spPr bwMode="auto">
            <a:xfrm>
              <a:off x="2608" y="482"/>
              <a:ext cx="272" cy="181"/>
            </a:xfrm>
            <a:prstGeom prst="flowChartAlternateProcess">
              <a:avLst/>
            </a:prstGeom>
            <a:solidFill>
              <a:srgbClr val="FF9900">
                <a:alpha val="8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2" name="Oval 58"/>
            <p:cNvSpPr>
              <a:spLocks noChangeArrowheads="1"/>
            </p:cNvSpPr>
            <p:nvPr userDrawn="1"/>
          </p:nvSpPr>
          <p:spPr bwMode="auto">
            <a:xfrm flipV="1">
              <a:off x="2880" y="482"/>
              <a:ext cx="44" cy="4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3" name="AutoShape 59"/>
            <p:cNvSpPr>
              <a:spLocks noChangeArrowheads="1"/>
            </p:cNvSpPr>
            <p:nvPr userDrawn="1"/>
          </p:nvSpPr>
          <p:spPr bwMode="auto">
            <a:xfrm rot="-1229659">
              <a:off x="2470" y="336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4" name="AutoShape 60"/>
            <p:cNvSpPr>
              <a:spLocks noChangeArrowheads="1"/>
            </p:cNvSpPr>
            <p:nvPr userDrawn="1"/>
          </p:nvSpPr>
          <p:spPr bwMode="auto">
            <a:xfrm rot="1229659" flipH="1">
              <a:off x="2517" y="345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5" name="Oval 61"/>
            <p:cNvSpPr>
              <a:spLocks noChangeArrowheads="1"/>
            </p:cNvSpPr>
            <p:nvPr userDrawn="1"/>
          </p:nvSpPr>
          <p:spPr bwMode="auto">
            <a:xfrm flipV="1">
              <a:off x="2472" y="436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6" name="Oval 62"/>
            <p:cNvSpPr>
              <a:spLocks noChangeArrowheads="1"/>
            </p:cNvSpPr>
            <p:nvPr userDrawn="1"/>
          </p:nvSpPr>
          <p:spPr bwMode="auto">
            <a:xfrm flipV="1">
              <a:off x="2563" y="482"/>
              <a:ext cx="44" cy="4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7" name="Freeform 63"/>
            <p:cNvSpPr>
              <a:spLocks/>
            </p:cNvSpPr>
            <p:nvPr userDrawn="1"/>
          </p:nvSpPr>
          <p:spPr bwMode="auto">
            <a:xfrm>
              <a:off x="2562" y="618"/>
              <a:ext cx="91" cy="62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88" name="Freeform 64"/>
            <p:cNvSpPr>
              <a:spLocks/>
            </p:cNvSpPr>
            <p:nvPr userDrawn="1"/>
          </p:nvSpPr>
          <p:spPr bwMode="auto">
            <a:xfrm>
              <a:off x="2517" y="572"/>
              <a:ext cx="136" cy="89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89" name="Freeform 65"/>
            <p:cNvSpPr>
              <a:spLocks/>
            </p:cNvSpPr>
            <p:nvPr userDrawn="1"/>
          </p:nvSpPr>
          <p:spPr bwMode="auto">
            <a:xfrm flipH="1">
              <a:off x="2835" y="618"/>
              <a:ext cx="91" cy="62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90" name="Freeform 66"/>
            <p:cNvSpPr>
              <a:spLocks/>
            </p:cNvSpPr>
            <p:nvPr userDrawn="1"/>
          </p:nvSpPr>
          <p:spPr bwMode="auto">
            <a:xfrm>
              <a:off x="2835" y="572"/>
              <a:ext cx="145" cy="51"/>
            </a:xfrm>
            <a:custGeom>
              <a:avLst/>
              <a:gdLst>
                <a:gd name="T0" fmla="*/ 0 w 145"/>
                <a:gd name="T1" fmla="*/ 8 h 51"/>
                <a:gd name="T2" fmla="*/ 99 w 145"/>
                <a:gd name="T3" fmla="*/ 8 h 51"/>
                <a:gd name="T4" fmla="*/ 145 w 145"/>
                <a:gd name="T5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" h="51">
                  <a:moveTo>
                    <a:pt x="0" y="8"/>
                  </a:moveTo>
                  <a:cubicBezTo>
                    <a:pt x="41" y="0"/>
                    <a:pt x="75" y="1"/>
                    <a:pt x="99" y="8"/>
                  </a:cubicBezTo>
                  <a:cubicBezTo>
                    <a:pt x="123" y="15"/>
                    <a:pt x="136" y="42"/>
                    <a:pt x="145" y="51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91" name="AutoShape 67"/>
            <p:cNvSpPr>
              <a:spLocks noChangeArrowheads="1"/>
            </p:cNvSpPr>
            <p:nvPr userDrawn="1"/>
          </p:nvSpPr>
          <p:spPr bwMode="auto">
            <a:xfrm rot="10800000">
              <a:off x="2699" y="572"/>
              <a:ext cx="91" cy="4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92" name="Group 68"/>
          <p:cNvGrpSpPr>
            <a:grpSpLocks/>
          </p:cNvGrpSpPr>
          <p:nvPr/>
        </p:nvGrpSpPr>
        <p:grpSpPr bwMode="auto">
          <a:xfrm rot="-678596">
            <a:off x="6443663" y="6237288"/>
            <a:ext cx="720725" cy="401637"/>
            <a:chOff x="2470" y="336"/>
            <a:chExt cx="591" cy="344"/>
          </a:xfrm>
        </p:grpSpPr>
        <p:sp>
          <p:nvSpPr>
            <p:cNvPr id="1093" name="AutoShape 69"/>
            <p:cNvSpPr>
              <a:spLocks noChangeArrowheads="1"/>
            </p:cNvSpPr>
            <p:nvPr userDrawn="1"/>
          </p:nvSpPr>
          <p:spPr bwMode="auto">
            <a:xfrm rot="-1229659">
              <a:off x="2969" y="336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94" name="AutoShape 70"/>
            <p:cNvSpPr>
              <a:spLocks noChangeArrowheads="1"/>
            </p:cNvSpPr>
            <p:nvPr userDrawn="1"/>
          </p:nvSpPr>
          <p:spPr bwMode="auto">
            <a:xfrm rot="1229659" flipH="1">
              <a:off x="3016" y="345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95" name="Oval 71"/>
            <p:cNvSpPr>
              <a:spLocks noChangeArrowheads="1"/>
            </p:cNvSpPr>
            <p:nvPr userDrawn="1"/>
          </p:nvSpPr>
          <p:spPr bwMode="auto">
            <a:xfrm flipV="1">
              <a:off x="2925" y="436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96" name="Line 72"/>
            <p:cNvSpPr>
              <a:spLocks noChangeShapeType="1"/>
            </p:cNvSpPr>
            <p:nvPr userDrawn="1"/>
          </p:nvSpPr>
          <p:spPr bwMode="auto">
            <a:xfrm rot="10800000">
              <a:off x="2699" y="391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97" name="Line 73"/>
            <p:cNvSpPr>
              <a:spLocks noChangeShapeType="1"/>
            </p:cNvSpPr>
            <p:nvPr userDrawn="1"/>
          </p:nvSpPr>
          <p:spPr bwMode="auto">
            <a:xfrm rot="11216057">
              <a:off x="2789" y="391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98" name="AutoShape 74"/>
            <p:cNvSpPr>
              <a:spLocks noChangeArrowheads="1"/>
            </p:cNvSpPr>
            <p:nvPr userDrawn="1"/>
          </p:nvSpPr>
          <p:spPr bwMode="auto">
            <a:xfrm>
              <a:off x="2608" y="482"/>
              <a:ext cx="272" cy="181"/>
            </a:xfrm>
            <a:prstGeom prst="flowChartAlternateProcess">
              <a:avLst/>
            </a:prstGeom>
            <a:solidFill>
              <a:srgbClr val="FF9900">
                <a:alpha val="8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99" name="Oval 75"/>
            <p:cNvSpPr>
              <a:spLocks noChangeArrowheads="1"/>
            </p:cNvSpPr>
            <p:nvPr userDrawn="1"/>
          </p:nvSpPr>
          <p:spPr bwMode="auto">
            <a:xfrm flipV="1">
              <a:off x="2880" y="482"/>
              <a:ext cx="44" cy="4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00" name="AutoShape 76"/>
            <p:cNvSpPr>
              <a:spLocks noChangeArrowheads="1"/>
            </p:cNvSpPr>
            <p:nvPr userDrawn="1"/>
          </p:nvSpPr>
          <p:spPr bwMode="auto">
            <a:xfrm rot="-1229659">
              <a:off x="2470" y="336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01" name="AutoShape 77"/>
            <p:cNvSpPr>
              <a:spLocks noChangeArrowheads="1"/>
            </p:cNvSpPr>
            <p:nvPr userDrawn="1"/>
          </p:nvSpPr>
          <p:spPr bwMode="auto">
            <a:xfrm rot="1229659" flipH="1">
              <a:off x="2517" y="345"/>
              <a:ext cx="45" cy="136"/>
            </a:xfrm>
            <a:prstGeom prst="moon">
              <a:avLst>
                <a:gd name="adj" fmla="val 87500"/>
              </a:avLst>
            </a:prstGeom>
            <a:solidFill>
              <a:srgbClr val="FF99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02" name="Oval 78"/>
            <p:cNvSpPr>
              <a:spLocks noChangeArrowheads="1"/>
            </p:cNvSpPr>
            <p:nvPr userDrawn="1"/>
          </p:nvSpPr>
          <p:spPr bwMode="auto">
            <a:xfrm flipV="1">
              <a:off x="2472" y="436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03" name="Oval 79"/>
            <p:cNvSpPr>
              <a:spLocks noChangeArrowheads="1"/>
            </p:cNvSpPr>
            <p:nvPr userDrawn="1"/>
          </p:nvSpPr>
          <p:spPr bwMode="auto">
            <a:xfrm flipV="1">
              <a:off x="2563" y="482"/>
              <a:ext cx="44" cy="4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04" name="Freeform 80"/>
            <p:cNvSpPr>
              <a:spLocks/>
            </p:cNvSpPr>
            <p:nvPr userDrawn="1"/>
          </p:nvSpPr>
          <p:spPr bwMode="auto">
            <a:xfrm>
              <a:off x="2562" y="618"/>
              <a:ext cx="91" cy="62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05" name="Freeform 81"/>
            <p:cNvSpPr>
              <a:spLocks/>
            </p:cNvSpPr>
            <p:nvPr userDrawn="1"/>
          </p:nvSpPr>
          <p:spPr bwMode="auto">
            <a:xfrm>
              <a:off x="2517" y="572"/>
              <a:ext cx="136" cy="89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06" name="Freeform 82"/>
            <p:cNvSpPr>
              <a:spLocks/>
            </p:cNvSpPr>
            <p:nvPr userDrawn="1"/>
          </p:nvSpPr>
          <p:spPr bwMode="auto">
            <a:xfrm flipH="1">
              <a:off x="2835" y="618"/>
              <a:ext cx="91" cy="62"/>
            </a:xfrm>
            <a:custGeom>
              <a:avLst/>
              <a:gdLst>
                <a:gd name="T0" fmla="*/ 161 w 161"/>
                <a:gd name="T1" fmla="*/ 11 h 75"/>
                <a:gd name="T2" fmla="*/ 44 w 161"/>
                <a:gd name="T3" fmla="*/ 11 h 75"/>
                <a:gd name="T4" fmla="*/ 0 w 161"/>
                <a:gd name="T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1" h="75">
                  <a:moveTo>
                    <a:pt x="161" y="11"/>
                  </a:moveTo>
                  <a:cubicBezTo>
                    <a:pt x="112" y="4"/>
                    <a:pt x="71" y="0"/>
                    <a:pt x="44" y="11"/>
                  </a:cubicBezTo>
                  <a:cubicBezTo>
                    <a:pt x="17" y="22"/>
                    <a:pt x="9" y="62"/>
                    <a:pt x="0" y="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07" name="Freeform 83"/>
            <p:cNvSpPr>
              <a:spLocks/>
            </p:cNvSpPr>
            <p:nvPr userDrawn="1"/>
          </p:nvSpPr>
          <p:spPr bwMode="auto">
            <a:xfrm>
              <a:off x="2835" y="572"/>
              <a:ext cx="145" cy="51"/>
            </a:xfrm>
            <a:custGeom>
              <a:avLst/>
              <a:gdLst>
                <a:gd name="T0" fmla="*/ 0 w 145"/>
                <a:gd name="T1" fmla="*/ 8 h 51"/>
                <a:gd name="T2" fmla="*/ 99 w 145"/>
                <a:gd name="T3" fmla="*/ 8 h 51"/>
                <a:gd name="T4" fmla="*/ 145 w 145"/>
                <a:gd name="T5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" h="51">
                  <a:moveTo>
                    <a:pt x="0" y="8"/>
                  </a:moveTo>
                  <a:cubicBezTo>
                    <a:pt x="41" y="0"/>
                    <a:pt x="75" y="1"/>
                    <a:pt x="99" y="8"/>
                  </a:cubicBezTo>
                  <a:cubicBezTo>
                    <a:pt x="123" y="15"/>
                    <a:pt x="136" y="42"/>
                    <a:pt x="145" y="51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08" name="AutoShape 84"/>
            <p:cNvSpPr>
              <a:spLocks noChangeArrowheads="1"/>
            </p:cNvSpPr>
            <p:nvPr userDrawn="1"/>
          </p:nvSpPr>
          <p:spPr bwMode="auto">
            <a:xfrm rot="10800000">
              <a:off x="2699" y="572"/>
              <a:ext cx="91" cy="4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110" name="Oval 86"/>
          <p:cNvSpPr>
            <a:spLocks noChangeArrowheads="1"/>
          </p:cNvSpPr>
          <p:nvPr/>
        </p:nvSpPr>
        <p:spPr bwMode="auto">
          <a:xfrm>
            <a:off x="1042988" y="5157788"/>
            <a:ext cx="144462" cy="144462"/>
          </a:xfrm>
          <a:prstGeom prst="ellipse">
            <a:avLst/>
          </a:prstGeom>
          <a:solidFill>
            <a:srgbClr val="99CCFF">
              <a:alpha val="20000"/>
            </a:srgbClr>
          </a:solidFill>
          <a:ln>
            <a:noFill/>
          </a:ln>
          <a:effectLst>
            <a:prstShdw prst="shdw17" dist="28398" dir="3806097">
              <a:srgbClr val="99CCFF">
                <a:gamma/>
                <a:shade val="60000"/>
                <a:invGamma/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3175">
                <a:solidFill>
                  <a:srgbClr val="C0C0C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11" name="Oval 87"/>
          <p:cNvSpPr>
            <a:spLocks noChangeArrowheads="1"/>
          </p:cNvSpPr>
          <p:nvPr/>
        </p:nvSpPr>
        <p:spPr bwMode="auto">
          <a:xfrm>
            <a:off x="8027988" y="4508500"/>
            <a:ext cx="144462" cy="144463"/>
          </a:xfrm>
          <a:prstGeom prst="ellipse">
            <a:avLst/>
          </a:prstGeom>
          <a:solidFill>
            <a:srgbClr val="99CCFF">
              <a:alpha val="20000"/>
            </a:srgbClr>
          </a:solidFill>
          <a:ln>
            <a:noFill/>
          </a:ln>
          <a:effectLst>
            <a:prstShdw prst="shdw17" dist="40161" dir="4293903">
              <a:srgbClr val="99CCFF">
                <a:gamma/>
                <a:shade val="60000"/>
                <a:invGamma/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3175">
                <a:solidFill>
                  <a:srgbClr val="C0C0C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12" name="Oval 88"/>
          <p:cNvSpPr>
            <a:spLocks noChangeArrowheads="1"/>
          </p:cNvSpPr>
          <p:nvPr/>
        </p:nvSpPr>
        <p:spPr bwMode="auto">
          <a:xfrm>
            <a:off x="2411413" y="3573463"/>
            <a:ext cx="215900" cy="215900"/>
          </a:xfrm>
          <a:prstGeom prst="ellipse">
            <a:avLst/>
          </a:prstGeom>
          <a:solidFill>
            <a:srgbClr val="99CCFF">
              <a:alpha val="20000"/>
            </a:srgbClr>
          </a:solidFill>
          <a:ln>
            <a:noFill/>
          </a:ln>
          <a:effectLst>
            <a:prstShdw prst="shdw17" dist="17961" dir="2700000">
              <a:srgbClr val="99CCFF">
                <a:gamma/>
                <a:shade val="60000"/>
                <a:invGamma/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3175">
                <a:solidFill>
                  <a:srgbClr val="C0C0C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13" name="Oval 89"/>
          <p:cNvSpPr>
            <a:spLocks noChangeArrowheads="1"/>
          </p:cNvSpPr>
          <p:nvPr/>
        </p:nvSpPr>
        <p:spPr bwMode="auto">
          <a:xfrm>
            <a:off x="8675688" y="2781300"/>
            <a:ext cx="144462" cy="144463"/>
          </a:xfrm>
          <a:prstGeom prst="ellipse">
            <a:avLst/>
          </a:prstGeom>
          <a:solidFill>
            <a:srgbClr val="99CCFF">
              <a:alpha val="20000"/>
            </a:srgbClr>
          </a:solidFill>
          <a:ln>
            <a:noFill/>
          </a:ln>
          <a:effectLst>
            <a:prstShdw prst="shdw17" dist="52363" dir="4557825">
              <a:srgbClr val="99CCFF">
                <a:gamma/>
                <a:shade val="60000"/>
                <a:invGamma/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3175">
                <a:solidFill>
                  <a:srgbClr val="C0C0C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14" name="Oval 90"/>
          <p:cNvSpPr>
            <a:spLocks noChangeArrowheads="1"/>
          </p:cNvSpPr>
          <p:nvPr/>
        </p:nvSpPr>
        <p:spPr bwMode="auto">
          <a:xfrm>
            <a:off x="6300788" y="2420938"/>
            <a:ext cx="144462" cy="144462"/>
          </a:xfrm>
          <a:prstGeom prst="ellipse">
            <a:avLst/>
          </a:prstGeom>
          <a:solidFill>
            <a:srgbClr val="99CCFF">
              <a:alpha val="20000"/>
            </a:srgbClr>
          </a:solidFill>
          <a:ln>
            <a:noFill/>
          </a:ln>
          <a:effectLst>
            <a:prstShdw prst="shdw17" dist="28398" dir="3806097">
              <a:srgbClr val="99CCFF">
                <a:gamma/>
                <a:shade val="60000"/>
                <a:invGamma/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3175">
                <a:solidFill>
                  <a:srgbClr val="C0C0C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15" name="Oval 91"/>
          <p:cNvSpPr>
            <a:spLocks noChangeArrowheads="1"/>
          </p:cNvSpPr>
          <p:nvPr/>
        </p:nvSpPr>
        <p:spPr bwMode="auto">
          <a:xfrm>
            <a:off x="4140200" y="6237288"/>
            <a:ext cx="144463" cy="144462"/>
          </a:xfrm>
          <a:prstGeom prst="ellipse">
            <a:avLst/>
          </a:prstGeom>
          <a:solidFill>
            <a:srgbClr val="99CCFF">
              <a:alpha val="20000"/>
            </a:srgbClr>
          </a:solidFill>
          <a:ln>
            <a:noFill/>
          </a:ln>
          <a:effectLst>
            <a:prstShdw prst="shdw17" dist="28398" dir="3806097">
              <a:srgbClr val="99CCFF">
                <a:gamma/>
                <a:shade val="60000"/>
                <a:invGamma/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3175">
                <a:solidFill>
                  <a:srgbClr val="C0C0C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rgbClr val="CCFF33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rgbClr val="CCFF33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tools.atozteacherstuff.com/word-search-maker/wordsearch.php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Iw4LNzkm9s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hyperlink" Target="Guess%20How%20Much%20I%20Love%20You-worksheet.docx" TargetMode="External"/><Relationship Id="rId5" Type="http://schemas.openxmlformats.org/officeDocument/2006/relationships/hyperlink" Target="http://www.authorstream.com/Presentation/jackie1965-836682-guess-how-much/" TargetMode="External"/><Relationship Id="rId4" Type="http://schemas.openxmlformats.org/officeDocument/2006/relationships/hyperlink" Target="https://www.youtube.com/watch?v=pT9SMYhofFw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RT%20script-%20Gruffalo.docx" TargetMode="External"/><Relationship Id="rId3" Type="http://schemas.openxmlformats.org/officeDocument/2006/relationships/hyperlink" Target="http://www.youtube.com/watch?v=sw8nSUHi0OU" TargetMode="External"/><Relationship Id="rId7" Type="http://schemas.openxmlformats.org/officeDocument/2006/relationships/hyperlink" Target="http://www.youtube.com/watch?v=5ZfEIX2lhlI" TargetMode="External"/><Relationship Id="rId12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Lesson%20plan%20for%20Gruffalo.docx" TargetMode="External"/><Relationship Id="rId11" Type="http://schemas.openxmlformats.org/officeDocument/2006/relationships/hyperlink" Target="http://photo.lnps.tp.edu.tw/ostube/mediadetails.php?key=22200b942dcea81921e2&amp;title=1021107%E8%8B%B1%E6%96%87%E5%85%AC%E9%96%8B%E6%8E%88%E8%AA%B2-%E4%B8%8A%E8%AA%B2%E4%B8%AD#1" TargetMode="External"/><Relationship Id="rId5" Type="http://schemas.openxmlformats.org/officeDocument/2006/relationships/hyperlink" Target="http://www.gruffalo.com/" TargetMode="External"/><Relationship Id="rId10" Type="http://schemas.openxmlformats.org/officeDocument/2006/relationships/hyperlink" Target="My%20Gruffalo.docx" TargetMode="External"/><Relationship Id="rId4" Type="http://schemas.openxmlformats.org/officeDocument/2006/relationships/hyperlink" Target="https://www.youtube.com/watch?v=ThZqDoJi5S0" TargetMode="External"/><Relationship Id="rId9" Type="http://schemas.openxmlformats.org/officeDocument/2006/relationships/hyperlink" Target="http://www.gruffalo.com/?utm_source=rotbweb&amp;utm_medium=link&amp;utm_campaign=rotb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-ES-fp2fdzk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Good%20Morning,%20Mama&#65288;&#27468;&#35422;&#65289;+&#23416;&#32722;&#21934;.doc" TargetMode="External"/><Relationship Id="rId2" Type="http://schemas.openxmlformats.org/officeDocument/2006/relationships/hyperlink" Target="Mom's%20memory%20box.pp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Mom's%20Memory%20Box%20(easy%20%20RT).doc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Dear%20Zoo%20DI%20worksheet%20revised.doc" TargetMode="External"/><Relationship Id="rId3" Type="http://schemas.openxmlformats.org/officeDocument/2006/relationships/hyperlink" Target="http://www.youtube.com/watch?v=sw8nSUHi0OU" TargetMode="External"/><Relationship Id="rId7" Type="http://schemas.openxmlformats.org/officeDocument/2006/relationships/hyperlink" Target="Dear%20Zoo-matching%20worksheet.doc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Kzl9IyeMWto&amp;index=2&amp;list=PLr97oRmSG2uhpL7EBnVuvHTwEyTIGi224" TargetMode="External"/><Relationship Id="rId11" Type="http://schemas.openxmlformats.org/officeDocument/2006/relationships/image" Target="../media/image6.jpeg"/><Relationship Id="rId5" Type="http://schemas.openxmlformats.org/officeDocument/2006/relationships/hyperlink" Target="Dear%20Zoo&#25945;&#23416;&#25945;&#26696;.doc" TargetMode="External"/><Relationship Id="rId10" Type="http://schemas.openxmlformats.org/officeDocument/2006/relationships/hyperlink" Target="Dear%20Zoo-word%20search.doc" TargetMode="External"/><Relationship Id="rId4" Type="http://schemas.openxmlformats.org/officeDocument/2006/relationships/hyperlink" Target="https://www.youtube.com/watch?v=dlCgWYk37zI" TargetMode="External"/><Relationship Id="rId9" Type="http://schemas.openxmlformats.org/officeDocument/2006/relationships/hyperlink" Target="Dear%20Zoo%20class%20book.doc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s://www.youtube.com/watch?v=TzRSf6nGwxA" TargetMode="External"/><Relationship Id="rId7" Type="http://schemas.openxmlformats.org/officeDocument/2006/relationships/hyperlink" Target="http://www.gruffalo.com/?utm_source=rotbweb&amp;utm_medium=link&amp;utm_campaign=rotb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Turkey%20Trouble%20worksheets.doc" TargetMode="External"/><Relationship Id="rId5" Type="http://schemas.openxmlformats.org/officeDocument/2006/relationships/hyperlink" Target="https://www.youtube.com/watch?v=TKl8BuVWnUA" TargetMode="External"/><Relationship Id="rId4" Type="http://schemas.openxmlformats.org/officeDocument/2006/relationships/hyperlink" Target="Turkey%20trouble&#25945;&#26696;1.doc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JCte9eGDvg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NR=1&amp;v=zk_BL7YmFog&amp;feature=endscree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hyperlink" Target="http://www.youtube.com/watch?v=aDOBp9C2FmI&amp;feature=relat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hNx_ASwBu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the%20very%20hungry%20caterpillar%20read%20by%20eric%20carle" TargetMode="External"/><Relationship Id="rId4" Type="http://schemas.openxmlformats.org/officeDocument/2006/relationships/hyperlink" Target="https://www.youtube.com/watch?v=6udZnuvsCTU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FF00"/>
                </a:solidFill>
                <a:latin typeface="華康少女文字W5(P)" panose="040F0500000000000000" pitchFamily="82" charset="-120"/>
                <a:ea typeface="華康少女文字W5(P)" panose="040F0500000000000000" pitchFamily="82" charset="-120"/>
              </a:rPr>
              <a:t>英語好繪演</a:t>
            </a:r>
            <a:endParaRPr lang="zh-TW" altLang="zh-TW" b="1" dirty="0">
              <a:solidFill>
                <a:srgbClr val="FFFF00"/>
              </a:solidFill>
              <a:latin typeface="華康少女文字W5(P)" panose="040F0500000000000000" pitchFamily="82" charset="-120"/>
              <a:ea typeface="華康少女文字W5(P)" panose="040F0500000000000000" pitchFamily="82" charset="-12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Su-</a:t>
            </a:r>
            <a:r>
              <a:rPr lang="en-US" altLang="zh-TW" dirty="0" err="1" smtClean="0"/>
              <a:t>Ching</a:t>
            </a:r>
            <a:r>
              <a:rPr lang="en-US" altLang="zh-TW" dirty="0" smtClean="0"/>
              <a:t> Lai</a:t>
            </a:r>
          </a:p>
          <a:p>
            <a:r>
              <a:rPr lang="en-US" altLang="zh-TW" dirty="0" smtClean="0"/>
              <a:t>03.22.2017</a:t>
            </a:r>
          </a:p>
          <a:p>
            <a:endParaRPr lang="zh-TW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zh-TW" sz="2800" dirty="0" smtClean="0">
                <a:solidFill>
                  <a:srgbClr val="FFFF00"/>
                </a:solidFill>
                <a:latin typeface="Comic Sans MS" pitchFamily="66" charset="0"/>
              </a:rPr>
              <a:t>Before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zh-TW" sz="2800" dirty="0">
              <a:solidFill>
                <a:srgbClr val="FFFF00"/>
              </a:solidFill>
              <a:latin typeface="Comic Sans MS" pitchFamily="66" charset="0"/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zh-TW" sz="28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zh-TW" sz="2800" dirty="0" smtClean="0">
                <a:solidFill>
                  <a:srgbClr val="FFFF00"/>
                </a:solidFill>
                <a:latin typeface="Comic Sans MS" pitchFamily="66" charset="0"/>
              </a:rPr>
              <a:t>During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zh-TW" sz="2800" dirty="0">
              <a:solidFill>
                <a:srgbClr val="FFFF00"/>
              </a:solidFill>
              <a:latin typeface="Comic Sans MS" pitchFamily="66" charset="0"/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zh-TW" sz="28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zh-TW" sz="2800" dirty="0" smtClean="0">
                <a:solidFill>
                  <a:srgbClr val="FFFF00"/>
                </a:solidFill>
                <a:latin typeface="Comic Sans MS" pitchFamily="66" charset="0"/>
              </a:rPr>
              <a:t>After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zh-TW" sz="2800" dirty="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002060"/>
                </a:solidFill>
                <a:latin typeface="Comic Sans MS" pitchFamily="66" charset="0"/>
              </a:rPr>
              <a:t>Activities related to </a:t>
            </a:r>
            <a:br>
              <a:rPr lang="en-US" altLang="zh-TW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en-US" altLang="zh-TW" dirty="0" smtClean="0">
                <a:solidFill>
                  <a:srgbClr val="002060"/>
                </a:solidFill>
                <a:latin typeface="Comic Sans MS" pitchFamily="66" charset="0"/>
              </a:rPr>
              <a:t>story telling</a:t>
            </a:r>
          </a:p>
        </p:txBody>
      </p:sp>
    </p:spTree>
    <p:extLst>
      <p:ext uri="{BB962C8B-B14F-4D97-AF65-F5344CB8AC3E}">
        <p14:creationId xmlns:p14="http://schemas.microsoft.com/office/powerpoint/2010/main" val="2132198676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1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Comic Sans MS" pitchFamily="66" charset="0"/>
              </a:rPr>
              <a:t>Extended Activities</a:t>
            </a:r>
            <a:br>
              <a:rPr lang="en-US" altLang="zh-TW" smtClean="0">
                <a:latin typeface="Comic Sans MS" pitchFamily="66" charset="0"/>
              </a:rPr>
            </a:br>
            <a:endParaRPr lang="zh-TW" altLang="en-US" smtClean="0">
              <a:latin typeface="Comic Sans MS" pitchFamily="66" charset="0"/>
            </a:endParaRPr>
          </a:p>
        </p:txBody>
      </p:sp>
      <p:sp>
        <p:nvSpPr>
          <p:cNvPr id="46083" name="內容版面配置區 2"/>
          <p:cNvSpPr>
            <a:spLocks noGrp="1"/>
          </p:cNvSpPr>
          <p:nvPr>
            <p:ph sz="half" idx="4294967295"/>
          </p:nvPr>
        </p:nvSpPr>
        <p:spPr>
          <a:xfrm>
            <a:off x="1403350" y="1772816"/>
            <a:ext cx="7308850" cy="4176464"/>
          </a:xfrm>
        </p:spPr>
        <p:txBody>
          <a:bodyPr/>
          <a:lstStyle/>
          <a:p>
            <a:r>
              <a:rPr lang="en-US" altLang="zh-TW" sz="2800" dirty="0" smtClean="0">
                <a:latin typeface="Comic Sans MS" pitchFamily="66" charset="0"/>
                <a:hlinkClick r:id="rId2" action="ppaction://hlinksldjump"/>
              </a:rPr>
              <a:t>Songs and chants</a:t>
            </a:r>
            <a:endParaRPr lang="en-US" altLang="zh-TW" sz="2800" dirty="0" smtClean="0">
              <a:latin typeface="Comic Sans MS" pitchFamily="66" charset="0"/>
            </a:endParaRPr>
          </a:p>
          <a:p>
            <a:r>
              <a:rPr lang="en-US" altLang="zh-TW" sz="2800" dirty="0" smtClean="0">
                <a:latin typeface="Comic Sans MS" pitchFamily="66" charset="0"/>
                <a:hlinkClick r:id="rId3" action="ppaction://hlinksldjump"/>
              </a:rPr>
              <a:t>Arts and crafts</a:t>
            </a:r>
            <a:endParaRPr lang="en-US" altLang="zh-TW" sz="2800" dirty="0" smtClean="0">
              <a:latin typeface="Comic Sans MS" pitchFamily="66" charset="0"/>
            </a:endParaRPr>
          </a:p>
          <a:p>
            <a:r>
              <a:rPr lang="en-US" altLang="zh-TW" sz="2800" dirty="0" smtClean="0">
                <a:latin typeface="Comic Sans MS" pitchFamily="66" charset="0"/>
              </a:rPr>
              <a:t>Worksheets</a:t>
            </a:r>
          </a:p>
          <a:p>
            <a:r>
              <a:rPr lang="en-US" altLang="zh-TW" sz="2800" dirty="0" smtClean="0">
                <a:latin typeface="Comic Sans MS" pitchFamily="66" charset="0"/>
              </a:rPr>
              <a:t>Crosswords</a:t>
            </a:r>
          </a:p>
          <a:p>
            <a:r>
              <a:rPr lang="en-US" altLang="zh-TW" sz="2800" dirty="0" smtClean="0">
                <a:latin typeface="Comic Sans MS" pitchFamily="66" charset="0"/>
                <a:hlinkClick r:id="rId4"/>
              </a:rPr>
              <a:t>Word search</a:t>
            </a:r>
            <a:endParaRPr lang="en-US" altLang="zh-TW" sz="2800" dirty="0" smtClean="0">
              <a:latin typeface="Comic Sans MS" pitchFamily="66" charset="0"/>
            </a:endParaRPr>
          </a:p>
          <a:p>
            <a:r>
              <a:rPr lang="en-US" altLang="zh-TW" sz="2800" dirty="0" smtClean="0">
                <a:latin typeface="Comic Sans MS" pitchFamily="66" charset="0"/>
              </a:rPr>
              <a:t>Role play</a:t>
            </a:r>
          </a:p>
          <a:p>
            <a:r>
              <a:rPr lang="en-US" altLang="zh-TW" sz="2800" dirty="0" smtClean="0">
                <a:latin typeface="Comic Sans MS" pitchFamily="66" charset="0"/>
              </a:rPr>
              <a:t>Reader’s theater</a:t>
            </a:r>
          </a:p>
          <a:p>
            <a:r>
              <a:rPr lang="en-US" altLang="zh-TW" sz="2800" dirty="0" smtClean="0">
                <a:latin typeface="Comic Sans MS" pitchFamily="66" charset="0"/>
              </a:rPr>
              <a:t>Games</a:t>
            </a:r>
            <a:endParaRPr lang="zh-TW" altLang="en-US" sz="28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9621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Comic Sans MS" pitchFamily="66" charset="0"/>
              </a:rPr>
              <a:t>Guess how much I</a:t>
            </a:r>
            <a:r>
              <a:rPr lang="zh-TW" altLang="en-US" smtClean="0">
                <a:latin typeface="Comic Sans MS" pitchFamily="66" charset="0"/>
              </a:rPr>
              <a:t> </a:t>
            </a:r>
            <a:r>
              <a:rPr lang="en-US" altLang="zh-TW" smtClean="0">
                <a:latin typeface="Comic Sans MS" pitchFamily="66" charset="0"/>
              </a:rPr>
              <a:t>love you</a:t>
            </a:r>
            <a:endParaRPr lang="zh-TW" altLang="en-US" smtClean="0">
              <a:latin typeface="Comic Sans MS" pitchFamily="66" charset="0"/>
            </a:endParaRPr>
          </a:p>
        </p:txBody>
      </p:sp>
      <p:sp>
        <p:nvSpPr>
          <p:cNvPr id="36867" name="內容版面配置區 2"/>
          <p:cNvSpPr>
            <a:spLocks noGrp="1"/>
          </p:cNvSpPr>
          <p:nvPr>
            <p:ph sz="half" idx="4294967295"/>
          </p:nvPr>
        </p:nvSpPr>
        <p:spPr>
          <a:xfrm>
            <a:off x="919163" y="2276475"/>
            <a:ext cx="7305675" cy="4114800"/>
          </a:xfrm>
        </p:spPr>
        <p:txBody>
          <a:bodyPr/>
          <a:lstStyle/>
          <a:p>
            <a:pPr eaLnBrk="1" hangingPunct="1"/>
            <a:r>
              <a:rPr lang="en-US" altLang="zh-TW" sz="2800" smtClean="0">
                <a:latin typeface="Comic Sans MS" pitchFamily="66" charset="0"/>
                <a:hlinkClick r:id="rId3"/>
              </a:rPr>
              <a:t>Video clip</a:t>
            </a:r>
            <a:endParaRPr lang="en-US" altLang="zh-TW" sz="2800" smtClean="0">
              <a:latin typeface="Comic Sans MS" pitchFamily="66" charset="0"/>
            </a:endParaRPr>
          </a:p>
          <a:p>
            <a:pPr eaLnBrk="1" hangingPunct="1"/>
            <a:r>
              <a:rPr lang="en-US" altLang="zh-TW" sz="2800" smtClean="0">
                <a:latin typeface="Comic Sans MS" pitchFamily="66" charset="0"/>
                <a:hlinkClick r:id="rId4"/>
              </a:rPr>
              <a:t>Movie trailer</a:t>
            </a:r>
            <a:endParaRPr lang="en-US" altLang="zh-TW" sz="2800" smtClean="0">
              <a:latin typeface="Comic Sans MS" pitchFamily="66" charset="0"/>
            </a:endParaRPr>
          </a:p>
          <a:p>
            <a:pPr eaLnBrk="1" hangingPunct="1"/>
            <a:r>
              <a:rPr lang="en-US" altLang="zh-TW" sz="2800" smtClean="0">
                <a:latin typeface="Comic Sans MS" pitchFamily="66" charset="0"/>
                <a:hlinkClick r:id="rId5"/>
              </a:rPr>
              <a:t>Power point presentation</a:t>
            </a:r>
            <a:endParaRPr lang="en-US" altLang="zh-TW" sz="2800" smtClean="0">
              <a:latin typeface="Comic Sans MS" pitchFamily="66" charset="0"/>
            </a:endParaRPr>
          </a:p>
          <a:p>
            <a:pPr eaLnBrk="1" hangingPunct="1"/>
            <a:r>
              <a:rPr lang="en-US" altLang="zh-TW" sz="2800" smtClean="0">
                <a:latin typeface="Comic Sans MS" pitchFamily="66" charset="0"/>
                <a:hlinkClick r:id="rId6" action="ppaction://hlinkfile"/>
              </a:rPr>
              <a:t>Worksheet</a:t>
            </a:r>
            <a:endParaRPr lang="en-US" altLang="zh-TW" sz="2800" smtClean="0">
              <a:latin typeface="Comic Sans MS" pitchFamily="66" charset="0"/>
            </a:endParaRPr>
          </a:p>
          <a:p>
            <a:pPr eaLnBrk="1" hangingPunct="1"/>
            <a:r>
              <a:rPr lang="zh-TW" altLang="en-US" sz="2800" smtClean="0">
                <a:latin typeface="Comic Sans MS" pitchFamily="66" charset="0"/>
              </a:rPr>
              <a:t>句型練習</a:t>
            </a:r>
            <a:r>
              <a:rPr lang="en-US" altLang="zh-TW" sz="2800" smtClean="0">
                <a:latin typeface="Comic Sans MS" pitchFamily="66" charset="0"/>
              </a:rPr>
              <a:t>-as high as …</a:t>
            </a:r>
            <a:endParaRPr lang="zh-TW" altLang="en-US" sz="2800" smtClean="0">
              <a:latin typeface="Comic Sans MS" pitchFamily="66" charset="0"/>
            </a:endParaRPr>
          </a:p>
        </p:txBody>
      </p:sp>
      <p:pic>
        <p:nvPicPr>
          <p:cNvPr id="36868" name="Picture 2" descr="page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149828">
            <a:off x="5900738" y="3725863"/>
            <a:ext cx="2498725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8408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內容版面配置區 2"/>
          <p:cNvSpPr>
            <a:spLocks noGrp="1"/>
          </p:cNvSpPr>
          <p:nvPr>
            <p:ph idx="1"/>
          </p:nvPr>
        </p:nvSpPr>
        <p:spPr>
          <a:xfrm>
            <a:off x="1547813" y="1600200"/>
            <a:ext cx="6376987" cy="4525963"/>
          </a:xfrm>
        </p:spPr>
        <p:txBody>
          <a:bodyPr/>
          <a:lstStyle/>
          <a:p>
            <a:pPr eaLnBrk="1" hangingPunct="1"/>
            <a:endParaRPr lang="en-GB" altLang="zh-TW" smtClean="0">
              <a:latin typeface="Comic Sans MS" pitchFamily="66" charset="0"/>
              <a:hlinkClick r:id="rId3"/>
            </a:endParaRPr>
          </a:p>
          <a:p>
            <a:pPr eaLnBrk="1" hangingPunct="1"/>
            <a:r>
              <a:rPr lang="en-GB" altLang="zh-TW" sz="2800" smtClean="0">
                <a:latin typeface="Comic Sans MS" pitchFamily="66" charset="0"/>
                <a:hlinkClick r:id="rId4"/>
              </a:rPr>
              <a:t>Story video</a:t>
            </a:r>
            <a:endParaRPr lang="en-GB" altLang="zh-TW" sz="2800" smtClean="0">
              <a:latin typeface="Comic Sans MS" pitchFamily="66" charset="0"/>
              <a:hlinkClick r:id="rId3"/>
            </a:endParaRPr>
          </a:p>
          <a:p>
            <a:pPr eaLnBrk="1" hangingPunct="1"/>
            <a:r>
              <a:rPr lang="en-GB" altLang="zh-TW" sz="2800" smtClean="0">
                <a:latin typeface="Comic Sans MS" pitchFamily="66" charset="0"/>
                <a:hlinkClick r:id="rId5"/>
              </a:rPr>
              <a:t>Official website</a:t>
            </a:r>
            <a:endParaRPr lang="en-GB" altLang="zh-TW" sz="2800" smtClean="0">
              <a:latin typeface="Comic Sans MS" pitchFamily="66" charset="0"/>
            </a:endParaRPr>
          </a:p>
          <a:p>
            <a:pPr eaLnBrk="1" hangingPunct="1"/>
            <a:r>
              <a:rPr lang="en-GB" altLang="zh-TW" sz="2800" smtClean="0">
                <a:latin typeface="Comic Sans MS" pitchFamily="66" charset="0"/>
                <a:hlinkClick r:id="rId6" action="ppaction://hlinkfile"/>
              </a:rPr>
              <a:t>Lesson plan</a:t>
            </a:r>
            <a:endParaRPr lang="en-GB" altLang="zh-TW" sz="2800" smtClean="0">
              <a:latin typeface="Comic Sans MS" pitchFamily="66" charset="0"/>
            </a:endParaRPr>
          </a:p>
          <a:p>
            <a:pPr eaLnBrk="1" hangingPunct="1"/>
            <a:r>
              <a:rPr lang="en-GB" altLang="zh-TW" sz="2800" smtClean="0">
                <a:latin typeface="Comic Sans MS" pitchFamily="66" charset="0"/>
                <a:hlinkClick r:id="rId7"/>
              </a:rPr>
              <a:t> Gruffalo song</a:t>
            </a:r>
            <a:endParaRPr lang="en-GB" altLang="zh-TW" sz="2800" smtClean="0">
              <a:latin typeface="Comic Sans MS" pitchFamily="66" charset="0"/>
            </a:endParaRPr>
          </a:p>
          <a:p>
            <a:pPr eaLnBrk="1" hangingPunct="1"/>
            <a:r>
              <a:rPr lang="en-US" altLang="zh-TW" sz="2800" smtClean="0">
                <a:latin typeface="Comic Sans MS" pitchFamily="66" charset="0"/>
                <a:hlinkClick r:id="rId8" action="ppaction://hlinkfile"/>
              </a:rPr>
              <a:t>Reader’s theater</a:t>
            </a:r>
            <a:endParaRPr lang="en-GB" altLang="zh-TW" sz="2800" smtClean="0">
              <a:latin typeface="Comic Sans MS" pitchFamily="66" charset="0"/>
              <a:hlinkClick r:id="rId9"/>
            </a:endParaRPr>
          </a:p>
          <a:p>
            <a:pPr eaLnBrk="1" hangingPunct="1"/>
            <a:r>
              <a:rPr lang="en-GB" altLang="zh-TW" sz="2800" smtClean="0">
                <a:latin typeface="Comic Sans MS" pitchFamily="66" charset="0"/>
                <a:hlinkClick r:id="rId10" action="ppaction://hlinkfile"/>
              </a:rPr>
              <a:t>Create your own monster</a:t>
            </a:r>
            <a:endParaRPr lang="en-GB" altLang="zh-TW" sz="2800" smtClean="0">
              <a:latin typeface="Comic Sans MS" pitchFamily="66" charset="0"/>
            </a:endParaRPr>
          </a:p>
          <a:p>
            <a:pPr eaLnBrk="1" hangingPunct="1"/>
            <a:r>
              <a:rPr lang="en-US" altLang="zh-TW" sz="2800" smtClean="0">
                <a:latin typeface="Comic Sans MS" pitchFamily="66" charset="0"/>
                <a:hlinkClick r:id="rId11"/>
              </a:rPr>
              <a:t>Teaching demonstration</a:t>
            </a:r>
            <a:endParaRPr lang="en-US" altLang="zh-TW" sz="2800" smtClean="0">
              <a:latin typeface="Comic Sans MS" pitchFamily="66" charset="0"/>
              <a:hlinkClick r:id="rId9"/>
            </a:endParaRPr>
          </a:p>
        </p:txBody>
      </p:sp>
      <p:sp>
        <p:nvSpPr>
          <p:cNvPr id="3891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 smtClean="0">
                <a:latin typeface="Comic Sans MS" pitchFamily="66" charset="0"/>
              </a:rPr>
              <a:t>Gruffalo</a:t>
            </a:r>
            <a:endParaRPr lang="zh-TW" altLang="en-US" sz="4000" smtClean="0">
              <a:latin typeface="Comic Sans MS" pitchFamily="66" charset="0"/>
            </a:endParaRPr>
          </a:p>
        </p:txBody>
      </p:sp>
      <p:pic>
        <p:nvPicPr>
          <p:cNvPr id="38916" name="圖片 3" descr="200px-Fairuse_Gruffalo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70107">
            <a:off x="6151563" y="1533525"/>
            <a:ext cx="2312987" cy="288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7264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Comic Sans MS" pitchFamily="66" charset="0"/>
              </a:rPr>
              <a:t>Mother’s day</a:t>
            </a:r>
            <a:endParaRPr lang="zh-TW" altLang="en-US" smtClean="0">
              <a:latin typeface="Comic Sans MS" pitchFamily="66" charset="0"/>
            </a:endParaRPr>
          </a:p>
        </p:txBody>
      </p:sp>
      <p:sp>
        <p:nvSpPr>
          <p:cNvPr id="49155" name="內容版面配置區 2"/>
          <p:cNvSpPr>
            <a:spLocks noGrp="1"/>
          </p:cNvSpPr>
          <p:nvPr>
            <p:ph sz="half" idx="4294967295"/>
          </p:nvPr>
        </p:nvSpPr>
        <p:spPr>
          <a:xfrm>
            <a:off x="1331913" y="2060575"/>
            <a:ext cx="7307262" cy="4114800"/>
          </a:xfrm>
        </p:spPr>
        <p:txBody>
          <a:bodyPr/>
          <a:lstStyle/>
          <a:p>
            <a:r>
              <a:rPr lang="en-US" altLang="zh-TW" sz="2800" smtClean="0">
                <a:latin typeface="Comic Sans MS" pitchFamily="66" charset="0"/>
              </a:rPr>
              <a:t>Guess how much I love you</a:t>
            </a:r>
          </a:p>
          <a:p>
            <a:r>
              <a:rPr lang="en-US" altLang="zh-TW" sz="2800" smtClean="0">
                <a:latin typeface="Comic Sans MS" pitchFamily="66" charset="0"/>
                <a:hlinkClick r:id="rId2"/>
              </a:rPr>
              <a:t>Love you forever</a:t>
            </a:r>
            <a:endParaRPr lang="en-US" altLang="zh-TW" sz="2800" smtClean="0">
              <a:latin typeface="Comic Sans MS" pitchFamily="66" charset="0"/>
            </a:endParaRPr>
          </a:p>
          <a:p>
            <a:r>
              <a:rPr lang="en-US" altLang="zh-TW" sz="2800" smtClean="0">
                <a:latin typeface="Comic Sans MS" pitchFamily="66" charset="0"/>
              </a:rPr>
              <a:t>Mom’s memory box</a:t>
            </a:r>
          </a:p>
          <a:p>
            <a:r>
              <a:rPr lang="en-US" altLang="zh-TW" sz="2800" smtClean="0">
                <a:latin typeface="Comic Sans MS" pitchFamily="66" charset="0"/>
              </a:rPr>
              <a:t>Monkey puzzle</a:t>
            </a:r>
            <a:endParaRPr lang="zh-TW" altLang="en-US" sz="280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7972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內容版面配置區 2"/>
          <p:cNvSpPr>
            <a:spLocks noGrp="1"/>
          </p:cNvSpPr>
          <p:nvPr>
            <p:ph idx="1"/>
          </p:nvPr>
        </p:nvSpPr>
        <p:spPr>
          <a:xfrm>
            <a:off x="755576" y="1772816"/>
            <a:ext cx="7029450" cy="4114800"/>
          </a:xfrm>
        </p:spPr>
        <p:txBody>
          <a:bodyPr/>
          <a:lstStyle/>
          <a:p>
            <a:r>
              <a:rPr lang="en-US" altLang="zh-TW" dirty="0" smtClean="0">
                <a:latin typeface="Comic Sans MS" pitchFamily="66" charset="0"/>
                <a:hlinkClick r:id="rId2" action="ppaction://hlinkpres?slideindex=1&amp;slidetitle="/>
              </a:rPr>
              <a:t>Story PPT</a:t>
            </a:r>
            <a:endParaRPr lang="en-US" altLang="zh-TW" dirty="0" smtClean="0">
              <a:latin typeface="Comic Sans MS" pitchFamily="66" charset="0"/>
            </a:endParaRPr>
          </a:p>
          <a:p>
            <a:r>
              <a:rPr lang="en-US" altLang="zh-TW" dirty="0" smtClean="0">
                <a:latin typeface="Comic Sans MS" pitchFamily="66" charset="0"/>
              </a:rPr>
              <a:t>Song</a:t>
            </a:r>
          </a:p>
          <a:p>
            <a:pPr lvl="1"/>
            <a:r>
              <a:rPr lang="en-US" altLang="zh-TW" dirty="0" smtClean="0">
                <a:latin typeface="Comic Sans MS" pitchFamily="66" charset="0"/>
                <a:hlinkClick r:id="rId3" action="ppaction://hlinkfile"/>
              </a:rPr>
              <a:t>Good morning, mama</a:t>
            </a:r>
            <a:endParaRPr lang="en-US" altLang="zh-TW" dirty="0" smtClean="0">
              <a:latin typeface="Comic Sans MS" pitchFamily="66" charset="0"/>
            </a:endParaRPr>
          </a:p>
          <a:p>
            <a:pPr lvl="1"/>
            <a:r>
              <a:rPr lang="en-US" altLang="zh-TW" dirty="0" smtClean="0">
                <a:latin typeface="Comic Sans MS" pitchFamily="66" charset="0"/>
              </a:rPr>
              <a:t>Bingo</a:t>
            </a:r>
          </a:p>
          <a:p>
            <a:pPr lvl="1"/>
            <a:r>
              <a:rPr lang="en-US" altLang="zh-TW" dirty="0" smtClean="0">
                <a:latin typeface="Comic Sans MS" pitchFamily="66" charset="0"/>
              </a:rPr>
              <a:t>Mother, mommy, mama, mom</a:t>
            </a:r>
          </a:p>
          <a:p>
            <a:r>
              <a:rPr lang="en-US" altLang="zh-TW" dirty="0" smtClean="0">
                <a:latin typeface="Comic Sans MS" pitchFamily="66" charset="0"/>
                <a:hlinkClick r:id="rId4" action="ppaction://hlinkfile"/>
              </a:rPr>
              <a:t>Reader’s theater</a:t>
            </a:r>
            <a:endParaRPr lang="en-US" altLang="zh-TW" dirty="0" smtClean="0">
              <a:latin typeface="Comic Sans MS" pitchFamily="66" charset="0"/>
            </a:endParaRPr>
          </a:p>
          <a:p>
            <a:r>
              <a:rPr lang="en-US" altLang="zh-TW" dirty="0" smtClean="0">
                <a:latin typeface="Comic Sans MS" pitchFamily="66" charset="0"/>
              </a:rPr>
              <a:t>Arts &amp; Crafts</a:t>
            </a:r>
          </a:p>
          <a:p>
            <a:endParaRPr lang="en-US" altLang="zh-TW" dirty="0" smtClean="0">
              <a:latin typeface="Comic Sans MS" pitchFamily="66" charset="0"/>
            </a:endParaRPr>
          </a:p>
          <a:p>
            <a:pPr lvl="1"/>
            <a:endParaRPr lang="en-US" altLang="zh-TW" dirty="0" smtClean="0">
              <a:latin typeface="Comic Sans MS" pitchFamily="66" charset="0"/>
            </a:endParaRPr>
          </a:p>
          <a:p>
            <a:endParaRPr lang="en-US" altLang="zh-TW" dirty="0" smtClean="0">
              <a:latin typeface="Comic Sans MS" pitchFamily="66" charset="0"/>
            </a:endParaRPr>
          </a:p>
          <a:p>
            <a:pPr lvl="1"/>
            <a:endParaRPr lang="zh-TW" altLang="en-US" dirty="0" smtClean="0">
              <a:latin typeface="Comic Sans MS" pitchFamily="66" charset="0"/>
            </a:endParaRPr>
          </a:p>
        </p:txBody>
      </p:sp>
      <p:sp>
        <p:nvSpPr>
          <p:cNvPr id="5017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Comic Sans MS" pitchFamily="66" charset="0"/>
              </a:rPr>
              <a:t>Mom’s memory box</a:t>
            </a:r>
            <a:endParaRPr lang="zh-TW" altLang="en-US" smtClean="0">
              <a:latin typeface="Comic Sans MS" pitchFamily="66" charset="0"/>
            </a:endParaRPr>
          </a:p>
        </p:txBody>
      </p:sp>
      <p:pic>
        <p:nvPicPr>
          <p:cNvPr id="5" name="內容版面配置區 3" descr="m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52120" y="1556792"/>
            <a:ext cx="3093181" cy="2189972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6717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內容版面配置區 2"/>
          <p:cNvSpPr>
            <a:spLocks noGrp="1"/>
          </p:cNvSpPr>
          <p:nvPr>
            <p:ph idx="1"/>
          </p:nvPr>
        </p:nvSpPr>
        <p:spPr>
          <a:xfrm>
            <a:off x="1547813" y="1600200"/>
            <a:ext cx="6376987" cy="4525963"/>
          </a:xfrm>
        </p:spPr>
        <p:txBody>
          <a:bodyPr/>
          <a:lstStyle/>
          <a:p>
            <a:pPr eaLnBrk="1" hangingPunct="1"/>
            <a:endParaRPr lang="en-GB" altLang="zh-TW" smtClean="0">
              <a:latin typeface="Comic Sans MS" pitchFamily="66" charset="0"/>
              <a:hlinkClick r:id="rId3"/>
            </a:endParaRPr>
          </a:p>
          <a:p>
            <a:pPr eaLnBrk="1" hangingPunct="1"/>
            <a:r>
              <a:rPr lang="en-GB" altLang="zh-TW" sz="2800" smtClean="0">
                <a:latin typeface="Comic Sans MS" pitchFamily="66" charset="0"/>
                <a:hlinkClick r:id="rId4"/>
              </a:rPr>
              <a:t>Story video</a:t>
            </a:r>
            <a:endParaRPr lang="en-GB" altLang="zh-TW" sz="2800" smtClean="0">
              <a:latin typeface="Comic Sans MS" pitchFamily="66" charset="0"/>
              <a:hlinkClick r:id="rId3"/>
            </a:endParaRPr>
          </a:p>
          <a:p>
            <a:pPr eaLnBrk="1" hangingPunct="1"/>
            <a:r>
              <a:rPr lang="en-GB" altLang="zh-TW" sz="2800" smtClean="0">
                <a:latin typeface="Comic Sans MS" pitchFamily="66" charset="0"/>
                <a:hlinkClick r:id="rId5" action="ppaction://hlinkfile"/>
              </a:rPr>
              <a:t>Lesson plan</a:t>
            </a:r>
            <a:endParaRPr lang="en-GB" altLang="zh-TW" sz="2800" smtClean="0">
              <a:latin typeface="Comic Sans MS" pitchFamily="66" charset="0"/>
            </a:endParaRPr>
          </a:p>
          <a:p>
            <a:pPr eaLnBrk="1" hangingPunct="1"/>
            <a:r>
              <a:rPr lang="en-GB" altLang="zh-TW" sz="2800" smtClean="0">
                <a:latin typeface="Comic Sans MS" pitchFamily="66" charset="0"/>
              </a:rPr>
              <a:t> </a:t>
            </a:r>
            <a:r>
              <a:rPr lang="en-GB" altLang="zh-TW" sz="2800" smtClean="0">
                <a:latin typeface="Comic Sans MS" pitchFamily="66" charset="0"/>
                <a:hlinkClick r:id="rId6"/>
              </a:rPr>
              <a:t>Dear Zoo song</a:t>
            </a:r>
            <a:endParaRPr lang="en-GB" altLang="zh-TW" sz="2800" smtClean="0">
              <a:latin typeface="Comic Sans MS" pitchFamily="66" charset="0"/>
            </a:endParaRPr>
          </a:p>
          <a:p>
            <a:pPr eaLnBrk="1" hangingPunct="1"/>
            <a:r>
              <a:rPr lang="en-US" altLang="zh-TW" sz="2800" smtClean="0">
                <a:latin typeface="Comic Sans MS" pitchFamily="66" charset="0"/>
                <a:hlinkClick r:id="rId7" action="ppaction://hlinkfile"/>
              </a:rPr>
              <a:t>Matching worksheet</a:t>
            </a:r>
            <a:endParaRPr lang="en-GB" altLang="zh-TW" sz="2800" smtClean="0">
              <a:latin typeface="Comic Sans MS" pitchFamily="66" charset="0"/>
            </a:endParaRPr>
          </a:p>
          <a:p>
            <a:pPr eaLnBrk="1" hangingPunct="1"/>
            <a:r>
              <a:rPr lang="en-US" altLang="zh-TW" sz="2800" smtClean="0">
                <a:latin typeface="Comic Sans MS" pitchFamily="66" charset="0"/>
                <a:hlinkClick r:id="rId8" action="ppaction://hlinkfile"/>
              </a:rPr>
              <a:t>DI worksheet</a:t>
            </a:r>
            <a:endParaRPr lang="en-US" altLang="zh-TW" sz="2800" smtClean="0">
              <a:latin typeface="Comic Sans MS" pitchFamily="66" charset="0"/>
            </a:endParaRPr>
          </a:p>
          <a:p>
            <a:pPr eaLnBrk="1" hangingPunct="1"/>
            <a:r>
              <a:rPr lang="en-US" altLang="zh-TW" sz="2800" smtClean="0">
                <a:latin typeface="Comic Sans MS" pitchFamily="66" charset="0"/>
                <a:hlinkClick r:id="rId9" action="ppaction://hlinkfile"/>
              </a:rPr>
              <a:t>Class book</a:t>
            </a:r>
            <a:endParaRPr lang="en-US" altLang="zh-TW" sz="2800" smtClean="0">
              <a:latin typeface="Comic Sans MS" pitchFamily="66" charset="0"/>
            </a:endParaRPr>
          </a:p>
          <a:p>
            <a:pPr eaLnBrk="1" hangingPunct="1"/>
            <a:r>
              <a:rPr lang="en-US" altLang="zh-TW" sz="2800" smtClean="0">
                <a:latin typeface="Comic Sans MS" pitchFamily="66" charset="0"/>
                <a:hlinkClick r:id="rId10" action="ppaction://hlinkfile"/>
              </a:rPr>
              <a:t>Word search</a:t>
            </a:r>
            <a:endParaRPr lang="en-US" altLang="zh-TW" sz="2800" smtClean="0">
              <a:latin typeface="Comic Sans MS" pitchFamily="66" charset="0"/>
            </a:endParaRPr>
          </a:p>
        </p:txBody>
      </p:sp>
      <p:sp>
        <p:nvSpPr>
          <p:cNvPr id="5120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 smtClean="0">
                <a:latin typeface="Comic Sans MS" pitchFamily="66" charset="0"/>
              </a:rPr>
              <a:t>Dear Zoo</a:t>
            </a:r>
            <a:endParaRPr lang="zh-TW" altLang="en-US" sz="4000" smtClean="0">
              <a:latin typeface="Comic Sans MS" pitchFamily="66" charset="0"/>
            </a:endParaRPr>
          </a:p>
        </p:txBody>
      </p:sp>
      <p:pic>
        <p:nvPicPr>
          <p:cNvPr id="51204" name="Picture 4" descr="https://www.little-linguist.co.uk/user/products/large/Dear-Zoo-Sp-L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43516">
            <a:off x="5654675" y="2185988"/>
            <a:ext cx="2516188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26264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內容版面配置區 2"/>
          <p:cNvSpPr>
            <a:spLocks noGrp="1"/>
          </p:cNvSpPr>
          <p:nvPr>
            <p:ph idx="1"/>
          </p:nvPr>
        </p:nvSpPr>
        <p:spPr>
          <a:xfrm>
            <a:off x="1547813" y="1600200"/>
            <a:ext cx="6376987" cy="4525963"/>
          </a:xfrm>
        </p:spPr>
        <p:txBody>
          <a:bodyPr/>
          <a:lstStyle/>
          <a:p>
            <a:pPr eaLnBrk="1" hangingPunct="1"/>
            <a:endParaRPr lang="en-GB" altLang="zh-TW" smtClean="0">
              <a:latin typeface="Comic Sans MS" pitchFamily="66" charset="0"/>
            </a:endParaRPr>
          </a:p>
          <a:p>
            <a:pPr eaLnBrk="1" hangingPunct="1"/>
            <a:r>
              <a:rPr lang="en-GB" altLang="zh-TW" sz="2800" smtClean="0">
                <a:latin typeface="Comic Sans MS" pitchFamily="66" charset="0"/>
                <a:hlinkClick r:id="rId3"/>
              </a:rPr>
              <a:t>Story video</a:t>
            </a:r>
            <a:endParaRPr lang="en-GB" altLang="zh-TW" sz="2800" smtClean="0">
              <a:latin typeface="Comic Sans MS" pitchFamily="66" charset="0"/>
            </a:endParaRPr>
          </a:p>
          <a:p>
            <a:pPr eaLnBrk="1" hangingPunct="1"/>
            <a:r>
              <a:rPr lang="en-GB" altLang="zh-TW" sz="2800" smtClean="0">
                <a:latin typeface="Comic Sans MS" pitchFamily="66" charset="0"/>
                <a:hlinkClick r:id="rId4" action="ppaction://hlinkfile"/>
              </a:rPr>
              <a:t>Lesson plan</a:t>
            </a:r>
            <a:endParaRPr lang="en-GB" altLang="zh-TW" sz="2800" smtClean="0">
              <a:latin typeface="Comic Sans MS" pitchFamily="66" charset="0"/>
            </a:endParaRPr>
          </a:p>
          <a:p>
            <a:pPr lvl="1" eaLnBrk="1" hangingPunct="1"/>
            <a:r>
              <a:rPr lang="en-GB" altLang="zh-TW" sz="2400" smtClean="0">
                <a:latin typeface="Comic Sans MS" pitchFamily="66" charset="0"/>
              </a:rPr>
              <a:t>Sentence practice</a:t>
            </a:r>
          </a:p>
          <a:p>
            <a:pPr lvl="1" eaLnBrk="1" hangingPunct="1"/>
            <a:r>
              <a:rPr lang="en-GB" altLang="zh-TW" sz="2400" smtClean="0">
                <a:latin typeface="Comic Sans MS" pitchFamily="66" charset="0"/>
                <a:hlinkClick r:id="rId5"/>
              </a:rPr>
              <a:t>Thanksgiving song</a:t>
            </a:r>
            <a:endParaRPr lang="en-GB" altLang="zh-TW" sz="2400" smtClean="0">
              <a:latin typeface="Comic Sans MS" pitchFamily="66" charset="0"/>
            </a:endParaRPr>
          </a:p>
          <a:p>
            <a:pPr lvl="1" eaLnBrk="1" hangingPunct="1"/>
            <a:r>
              <a:rPr lang="en-GB" altLang="zh-TW" sz="2400" smtClean="0">
                <a:latin typeface="Comic Sans MS" pitchFamily="66" charset="0"/>
              </a:rPr>
              <a:t>Turkey poster</a:t>
            </a:r>
          </a:p>
          <a:p>
            <a:pPr eaLnBrk="1" hangingPunct="1"/>
            <a:r>
              <a:rPr lang="en-GB" altLang="zh-TW" sz="2800" smtClean="0">
                <a:latin typeface="Comic Sans MS" pitchFamily="66" charset="0"/>
              </a:rPr>
              <a:t> </a:t>
            </a:r>
            <a:r>
              <a:rPr lang="en-GB" altLang="zh-TW" sz="2800" smtClean="0">
                <a:latin typeface="Comic Sans MS" pitchFamily="66" charset="0"/>
                <a:hlinkClick r:id="rId6" action="ppaction://hlinkfile"/>
              </a:rPr>
              <a:t>Worksheet</a:t>
            </a:r>
            <a:endParaRPr lang="en-GB" altLang="zh-TW" sz="2800" smtClean="0">
              <a:latin typeface="Comic Sans MS" pitchFamily="66" charset="0"/>
            </a:endParaRPr>
          </a:p>
          <a:p>
            <a:pPr eaLnBrk="1" hangingPunct="1"/>
            <a:r>
              <a:rPr lang="en-US" altLang="zh-TW" sz="2800" smtClean="0">
                <a:latin typeface="Comic Sans MS" pitchFamily="66" charset="0"/>
              </a:rPr>
              <a:t>Teaching demonstration</a:t>
            </a:r>
            <a:endParaRPr lang="en-US" altLang="zh-TW" sz="2800" smtClean="0">
              <a:latin typeface="Comic Sans MS" pitchFamily="66" charset="0"/>
              <a:hlinkClick r:id="rId7"/>
            </a:endParaRPr>
          </a:p>
        </p:txBody>
      </p:sp>
      <p:sp>
        <p:nvSpPr>
          <p:cNvPr id="53251" name="標題 1"/>
          <p:cNvSpPr>
            <a:spLocks noGrp="1"/>
          </p:cNvSpPr>
          <p:nvPr>
            <p:ph type="title"/>
          </p:nvPr>
        </p:nvSpPr>
        <p:spPr>
          <a:xfrm>
            <a:off x="1116013" y="427038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4000" smtClean="0">
                <a:latin typeface="Comic Sans MS" pitchFamily="66" charset="0"/>
              </a:rPr>
              <a:t>Turkey trouble</a:t>
            </a:r>
            <a:endParaRPr lang="zh-TW" altLang="en-US" sz="4000" smtClean="0">
              <a:latin typeface="Comic Sans MS" pitchFamily="66" charset="0"/>
            </a:endParaRPr>
          </a:p>
        </p:txBody>
      </p:sp>
      <p:pic>
        <p:nvPicPr>
          <p:cNvPr id="53252" name="圖片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8725">
            <a:off x="5668963" y="2003425"/>
            <a:ext cx="243205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8893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內容版面配置區 6" descr="badtemperedladybug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837533" y="4533826"/>
            <a:ext cx="2133600" cy="2143125"/>
          </a:xfrm>
          <a:prstGeom prst="roundRect">
            <a:avLst>
              <a:gd name="adj" fmla="val 16667"/>
            </a:avLst>
          </a:prstGeom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55299" name="標題 1"/>
          <p:cNvSpPr>
            <a:spLocks noGrp="1"/>
          </p:cNvSpPr>
          <p:nvPr>
            <p:ph type="title"/>
          </p:nvPr>
        </p:nvSpPr>
        <p:spPr>
          <a:xfrm>
            <a:off x="3563938" y="2924175"/>
            <a:ext cx="2627312" cy="841375"/>
          </a:xfrm>
        </p:spPr>
        <p:txBody>
          <a:bodyPr/>
          <a:lstStyle/>
          <a:p>
            <a:pPr eaLnBrk="1" hangingPunct="1"/>
            <a:r>
              <a:rPr lang="en-US" altLang="zh-TW" smtClean="0">
                <a:latin typeface="Comic Sans MS" pitchFamily="66" charset="0"/>
              </a:rPr>
              <a:t>Eric Carle</a:t>
            </a:r>
            <a:endParaRPr lang="zh-TW" altLang="en-US" smtClean="0">
              <a:latin typeface="Comic Sans MS" pitchFamily="66" charset="0"/>
            </a:endParaRPr>
          </a:p>
        </p:txBody>
      </p:sp>
      <p:pic>
        <p:nvPicPr>
          <p:cNvPr id="8" name="圖片 7" descr="HungryCaterpilla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404665"/>
            <a:ext cx="2807401" cy="20162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9" name="圖片 8" descr="mixedupchameleo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04248" y="260648"/>
            <a:ext cx="1802200" cy="24482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0" name="圖片 9" descr="from head to to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988924" y="4221074"/>
            <a:ext cx="1711077" cy="24639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1" name="圖片 10" descr="the tiny seed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051720" y="2848038"/>
            <a:ext cx="864096" cy="13059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2" name="圖片 11" descr="brown bear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067944" y="332656"/>
            <a:ext cx="1672779" cy="20844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3" name="圖片 12" descr="busyspider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19116" y="4797152"/>
            <a:ext cx="2448272" cy="17009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4" name="圖片 13" descr="7640415017481p.jpg"/>
          <p:cNvPicPr>
            <a:picLocks noChangeAspect="1"/>
          </p:cNvPicPr>
          <p:nvPr/>
        </p:nvPicPr>
        <p:blipFill>
          <a:blip r:embed="rId10" cstate="print"/>
          <a:srcRect l="14887" t="4962" r="15642" b="5718"/>
          <a:stretch>
            <a:fillRect/>
          </a:stretch>
        </p:blipFill>
        <p:spPr>
          <a:xfrm>
            <a:off x="6516216" y="2924944"/>
            <a:ext cx="896100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864373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46429" y="116632"/>
            <a:ext cx="6850298" cy="1233424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Comic Sans MS" pitchFamily="66" charset="0"/>
              </a:rPr>
              <a:t>Why drama teaching?</a:t>
            </a:r>
            <a:endParaRPr lang="zh-TW" altLang="en-US" dirty="0">
              <a:latin typeface="Comic Sans MS" pitchFamily="66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>
                <a:latin typeface="Comic Sans MS" panose="030F0702030302020204" pitchFamily="66" charset="0"/>
              </a:rPr>
              <a:t>I</a:t>
            </a:r>
            <a:r>
              <a:rPr lang="zh-TW" altLang="en-US" b="1" dirty="0">
                <a:latin typeface="Comic Sans MS" panose="030F0702030302020204" pitchFamily="66" charset="0"/>
              </a:rPr>
              <a:t> </a:t>
            </a:r>
            <a:r>
              <a:rPr lang="en-US" altLang="zh-TW" b="1" dirty="0">
                <a:latin typeface="Comic Sans MS" panose="030F0702030302020204" pitchFamily="66" charset="0"/>
              </a:rPr>
              <a:t>hear and I forget, </a:t>
            </a:r>
            <a:endParaRPr lang="en-US" altLang="zh-TW" b="1" dirty="0" smtClean="0">
              <a:latin typeface="Comic Sans MS" panose="030F0702030302020204" pitchFamily="66" charset="0"/>
            </a:endParaRPr>
          </a:p>
          <a:p>
            <a:endParaRPr lang="en-US" altLang="zh-TW" b="1" dirty="0" smtClean="0">
              <a:latin typeface="Comic Sans MS" panose="030F0702030302020204" pitchFamily="66" charset="0"/>
            </a:endParaRPr>
          </a:p>
          <a:p>
            <a:r>
              <a:rPr lang="en-US" altLang="zh-TW" b="1" dirty="0" smtClean="0">
                <a:latin typeface="Comic Sans MS" panose="030F0702030302020204" pitchFamily="66" charset="0"/>
              </a:rPr>
              <a:t>I </a:t>
            </a:r>
            <a:r>
              <a:rPr lang="en-US" altLang="zh-TW" b="1" dirty="0">
                <a:latin typeface="Comic Sans MS" panose="030F0702030302020204" pitchFamily="66" charset="0"/>
              </a:rPr>
              <a:t>see and I remember, </a:t>
            </a:r>
            <a:endParaRPr lang="en-US" altLang="zh-TW" b="1" dirty="0" smtClean="0">
              <a:latin typeface="Comic Sans MS" panose="030F0702030302020204" pitchFamily="66" charset="0"/>
            </a:endParaRPr>
          </a:p>
          <a:p>
            <a:endParaRPr lang="en-US" altLang="zh-TW" b="1" dirty="0" smtClean="0">
              <a:latin typeface="Comic Sans MS" panose="030F0702030302020204" pitchFamily="66" charset="0"/>
            </a:endParaRPr>
          </a:p>
          <a:p>
            <a:r>
              <a:rPr lang="en-US" altLang="zh-TW" b="1" dirty="0" smtClean="0">
                <a:latin typeface="Comic Sans MS" panose="030F0702030302020204" pitchFamily="66" charset="0"/>
              </a:rPr>
              <a:t>I </a:t>
            </a:r>
            <a:r>
              <a:rPr lang="en-US" altLang="zh-TW" b="1" dirty="0">
                <a:latin typeface="Comic Sans MS" panose="030F0702030302020204" pitchFamily="66" charset="0"/>
              </a:rPr>
              <a:t>do and I understand</a:t>
            </a:r>
            <a:r>
              <a:rPr lang="en-US" altLang="zh-TW" b="1" dirty="0" smtClean="0">
                <a:latin typeface="Comic Sans MS" panose="030F0702030302020204" pitchFamily="66" charset="0"/>
              </a:rPr>
              <a:t>.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288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 for today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Comic Sans MS" panose="030F0702030302020204" pitchFamily="66" charset="0"/>
              </a:rPr>
              <a:t>Storytelling</a:t>
            </a:r>
          </a:p>
          <a:p>
            <a:pPr lvl="1"/>
            <a:r>
              <a:rPr lang="en-US" altLang="zh-TW" dirty="0" smtClean="0">
                <a:latin typeface="Comic Sans MS" panose="030F0702030302020204" pitchFamily="66" charset="0"/>
              </a:rPr>
              <a:t>Storytelling skills</a:t>
            </a:r>
          </a:p>
          <a:p>
            <a:pPr lvl="1"/>
            <a:r>
              <a:rPr lang="en-US" altLang="zh-TW" dirty="0" smtClean="0">
                <a:latin typeface="Comic Sans MS" panose="030F0702030302020204" pitchFamily="66" charset="0"/>
              </a:rPr>
              <a:t>Selection of story books</a:t>
            </a:r>
          </a:p>
          <a:p>
            <a:r>
              <a:rPr lang="en-US" altLang="zh-TW" dirty="0" smtClean="0">
                <a:latin typeface="Comic Sans MS" panose="030F0702030302020204" pitchFamily="66" charset="0"/>
              </a:rPr>
              <a:t>Drama</a:t>
            </a:r>
          </a:p>
          <a:p>
            <a:pPr lvl="1"/>
            <a:r>
              <a:rPr lang="en-US" altLang="zh-TW" dirty="0" smtClean="0">
                <a:latin typeface="Comic Sans MS" panose="030F0702030302020204" pitchFamily="66" charset="0"/>
              </a:rPr>
              <a:t>Drama in contest</a:t>
            </a:r>
          </a:p>
          <a:p>
            <a:pPr lvl="1"/>
            <a:r>
              <a:rPr lang="en-US" altLang="zh-TW" dirty="0" smtClean="0">
                <a:latin typeface="Comic Sans MS" panose="030F0702030302020204" pitchFamily="66" charset="0"/>
              </a:rPr>
              <a:t>Drama </a:t>
            </a:r>
            <a:r>
              <a:rPr lang="en-US" altLang="zh-TW" dirty="0">
                <a:latin typeface="Comic Sans MS" panose="030F0702030302020204" pitchFamily="66" charset="0"/>
              </a:rPr>
              <a:t>in </a:t>
            </a:r>
            <a:r>
              <a:rPr lang="en-US" altLang="zh-TW" dirty="0" smtClean="0">
                <a:latin typeface="Comic Sans MS" panose="030F0702030302020204" pitchFamily="66" charset="0"/>
              </a:rPr>
              <a:t>class</a:t>
            </a:r>
          </a:p>
          <a:p>
            <a:r>
              <a:rPr lang="en-US" altLang="zh-TW" dirty="0" smtClean="0">
                <a:latin typeface="Comic Sans MS" panose="030F0702030302020204" pitchFamily="66" charset="0"/>
              </a:rPr>
              <a:t>Role play in class</a:t>
            </a:r>
          </a:p>
          <a:p>
            <a:pPr lvl="1"/>
            <a:r>
              <a:rPr lang="en-US" altLang="zh-TW" dirty="0" smtClean="0">
                <a:latin typeface="Comic Sans MS" panose="030F0702030302020204" pitchFamily="66" charset="0"/>
              </a:rPr>
              <a:t>Practices</a:t>
            </a:r>
            <a:endParaRPr lang="zh-TW" alt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30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latin typeface="Comic Sans MS" pitchFamily="66" charset="0"/>
              </a:rPr>
              <a:t>Drama helps…</a:t>
            </a:r>
            <a:endParaRPr lang="zh-TW" altLang="en-US" dirty="0">
              <a:latin typeface="Comic Sans MS" pitchFamily="66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7900" y="1700808"/>
            <a:ext cx="6851142" cy="4152901"/>
          </a:xfrm>
        </p:spPr>
        <p:txBody>
          <a:bodyPr/>
          <a:lstStyle/>
          <a:p>
            <a:r>
              <a:rPr lang="en-US" altLang="zh-TW" dirty="0" smtClean="0"/>
              <a:t>To create the </a:t>
            </a:r>
            <a:r>
              <a:rPr lang="en-US" altLang="zh-TW" dirty="0"/>
              <a:t>use of imagination</a:t>
            </a:r>
          </a:p>
          <a:p>
            <a:r>
              <a:rPr lang="en-US" altLang="zh-TW" dirty="0" smtClean="0"/>
              <a:t>To extend powers </a:t>
            </a:r>
            <a:r>
              <a:rPr lang="en-US" altLang="zh-TW" dirty="0"/>
              <a:t>of creative self expression</a:t>
            </a:r>
          </a:p>
          <a:p>
            <a:r>
              <a:rPr lang="en-US" altLang="zh-TW" dirty="0" smtClean="0"/>
              <a:t>To increase decision </a:t>
            </a:r>
            <a:r>
              <a:rPr lang="en-US" altLang="zh-TW" dirty="0"/>
              <a:t>making and problem solving skills</a:t>
            </a:r>
          </a:p>
          <a:p>
            <a:r>
              <a:rPr lang="en-US" altLang="zh-TW" dirty="0" smtClean="0"/>
              <a:t>To build up self confidence and a sense </a:t>
            </a:r>
            <a:r>
              <a:rPr lang="en-US" altLang="zh-TW" dirty="0"/>
              <a:t>of </a:t>
            </a:r>
            <a:r>
              <a:rPr lang="en-US" altLang="zh-TW" dirty="0" smtClean="0"/>
              <a:t>worth</a:t>
            </a:r>
          </a:p>
          <a:p>
            <a:r>
              <a:rPr lang="en-US" altLang="zh-TW" dirty="0" smtClean="0"/>
              <a:t>To respect </a:t>
            </a:r>
            <a:r>
              <a:rPr lang="en-US" altLang="zh-TW" dirty="0"/>
              <a:t>and </a:t>
            </a:r>
            <a:r>
              <a:rPr lang="en-US" altLang="zh-TW" dirty="0" smtClean="0"/>
              <a:t>consider </a:t>
            </a:r>
            <a:r>
              <a:rPr lang="en-US" altLang="zh-TW" dirty="0"/>
              <a:t>for others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To expand the interest towards learning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35113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latin typeface="Comic Sans MS" pitchFamily="66" charset="0"/>
              </a:rPr>
              <a:t>Types of Drama</a:t>
            </a:r>
            <a:endParaRPr lang="zh-TW" altLang="en-US" dirty="0">
              <a:latin typeface="Comic Sans MS" pitchFamily="66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Comic Sans MS" panose="030F0702030302020204" pitchFamily="66" charset="0"/>
              </a:rPr>
              <a:t>Improvisation</a:t>
            </a:r>
          </a:p>
          <a:p>
            <a:r>
              <a:rPr lang="en-US" altLang="zh-TW" dirty="0" smtClean="0">
                <a:latin typeface="Comic Sans MS" panose="030F0702030302020204" pitchFamily="66" charset="0"/>
              </a:rPr>
              <a:t>Role play</a:t>
            </a:r>
          </a:p>
          <a:p>
            <a:r>
              <a:rPr lang="en-US" altLang="zh-TW" dirty="0" smtClean="0">
                <a:latin typeface="Comic Sans MS" panose="030F0702030302020204" pitchFamily="66" charset="0"/>
              </a:rPr>
              <a:t>Mime</a:t>
            </a:r>
          </a:p>
          <a:p>
            <a:r>
              <a:rPr lang="en-US" altLang="zh-TW" dirty="0" smtClean="0">
                <a:latin typeface="Comic Sans MS" panose="030F0702030302020204" pitchFamily="66" charset="0"/>
              </a:rPr>
              <a:t>Masked drama</a:t>
            </a:r>
          </a:p>
          <a:p>
            <a:r>
              <a:rPr lang="en-US" altLang="zh-TW" dirty="0" smtClean="0">
                <a:latin typeface="Comic Sans MS" panose="030F0702030302020204" pitchFamily="66" charset="0"/>
              </a:rPr>
              <a:t>Puppet plays</a:t>
            </a:r>
          </a:p>
          <a:p>
            <a:r>
              <a:rPr lang="en-US" altLang="zh-TW" dirty="0" smtClean="0">
                <a:latin typeface="Comic Sans MS" panose="030F0702030302020204" pitchFamily="66" charset="0"/>
              </a:rPr>
              <a:t>Performance poetry</a:t>
            </a:r>
          </a:p>
          <a:p>
            <a:r>
              <a:rPr lang="en-US" altLang="zh-TW" dirty="0" smtClean="0">
                <a:latin typeface="Comic Sans MS" panose="030F0702030302020204" pitchFamily="66" charset="0"/>
              </a:rPr>
              <a:t>Radio drama</a:t>
            </a:r>
            <a:endParaRPr lang="zh-TW" alt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61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Comic Sans MS" panose="030F0702030302020204" pitchFamily="66" charset="0"/>
              </a:rPr>
              <a:t>Role Play in Class</a:t>
            </a:r>
            <a:endParaRPr lang="zh-TW" altLang="en-US" dirty="0">
              <a:latin typeface="Comic Sans MS" panose="030F0702030302020204" pitchFamily="66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09939"/>
          </a:xfrm>
        </p:spPr>
        <p:txBody>
          <a:bodyPr/>
          <a:lstStyle/>
          <a:p>
            <a:r>
              <a:rPr lang="en-US" altLang="zh-TW" dirty="0" smtClean="0">
                <a:latin typeface="Comic Sans MS" panose="030F0702030302020204" pitchFamily="66" charset="0"/>
                <a:hlinkClick r:id="" action="ppaction://noaction"/>
              </a:rPr>
              <a:t>Reader’s theater</a:t>
            </a:r>
            <a:endParaRPr lang="en-US" altLang="zh-TW" dirty="0" smtClean="0">
              <a:latin typeface="Comic Sans MS" panose="030F0702030302020204" pitchFamily="66" charset="0"/>
            </a:endParaRPr>
          </a:p>
          <a:p>
            <a:r>
              <a:rPr lang="en-US" altLang="zh-TW" dirty="0" smtClean="0">
                <a:latin typeface="Comic Sans MS" panose="030F0702030302020204" pitchFamily="66" charset="0"/>
              </a:rPr>
              <a:t>Role Play</a:t>
            </a:r>
          </a:p>
          <a:p>
            <a:r>
              <a:rPr lang="en-US" altLang="zh-TW" dirty="0" smtClean="0">
                <a:latin typeface="Comic Sans MS" panose="030F0702030302020204" pitchFamily="66" charset="0"/>
                <a:hlinkClick r:id="rId2"/>
              </a:rPr>
              <a:t>Drama in contest</a:t>
            </a:r>
            <a:endParaRPr lang="zh-TW" alt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44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Comic Sans MS" pitchFamily="66" charset="0"/>
              </a:rPr>
              <a:t>Interesting example</a:t>
            </a:r>
            <a:endParaRPr lang="zh-TW" altLang="en-US" dirty="0">
              <a:latin typeface="Comic Sans MS" pitchFamily="66" charset="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106373"/>
              </p:ext>
            </p:extLst>
          </p:nvPr>
        </p:nvGraphicFramePr>
        <p:xfrm>
          <a:off x="971600" y="1412776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22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7975A18-10BF-4475-915C-F62EA979AC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07975A18-10BF-4475-915C-F62EA979AC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07975A18-10BF-4475-915C-F62EA979AC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8F89F44-25A0-4A4B-86DD-ABE127CB52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18F89F44-25A0-4A4B-86DD-ABE127CB52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18F89F44-25A0-4A4B-86DD-ABE127CB52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5616E7-3473-4A6C-8CBB-715CF73803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graphicEl>
                                              <a:dgm id="{0D5616E7-3473-4A6C-8CBB-715CF73803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0D5616E7-3473-4A6C-8CBB-715CF73803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914619-1305-4E03-B00F-26FEC5B757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graphicEl>
                                              <a:dgm id="{70914619-1305-4E03-B00F-26FEC5B757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graphicEl>
                                              <a:dgm id="{70914619-1305-4E03-B00F-26FEC5B757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CABA629-54DD-431B-A704-5AC233F31E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0CABA629-54DD-431B-A704-5AC233F31E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0CABA629-54DD-431B-A704-5AC233F31E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49E1EC5-C056-444C-B34A-B697CD7033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graphicEl>
                                              <a:dgm id="{049E1EC5-C056-444C-B34A-B697CD7033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graphicEl>
                                              <a:dgm id="{049E1EC5-C056-444C-B34A-B697CD7033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4E7A1B9-E937-41FF-A582-2A611BE90B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graphicEl>
                                              <a:dgm id="{E4E7A1B9-E937-41FF-A582-2A611BE90B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E4E7A1B9-E937-41FF-A582-2A611BE90B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429000"/>
            <a:ext cx="7772400" cy="1190625"/>
          </a:xfrm>
        </p:spPr>
        <p:txBody>
          <a:bodyPr/>
          <a:lstStyle/>
          <a:p>
            <a:pPr eaLnBrk="1" hangingPunct="1"/>
            <a:r>
              <a:rPr lang="en-US" altLang="zh-TW" sz="3600" b="1" dirty="0" smtClean="0">
                <a:solidFill>
                  <a:schemeClr val="bg1"/>
                </a:solidFill>
                <a:latin typeface="Lucida Calligraphy" pitchFamily="66" charset="0"/>
              </a:rPr>
              <a:t>The sky is the limit,</a:t>
            </a:r>
            <a:br>
              <a:rPr lang="en-US" altLang="zh-TW" sz="3600" b="1" dirty="0" smtClean="0">
                <a:solidFill>
                  <a:schemeClr val="bg1"/>
                </a:solidFill>
                <a:latin typeface="Lucida Calligraphy" pitchFamily="66" charset="0"/>
              </a:rPr>
            </a:br>
            <a:r>
              <a:rPr lang="en-US" altLang="zh-TW" sz="3600" b="1" dirty="0" smtClean="0">
                <a:solidFill>
                  <a:schemeClr val="bg1"/>
                </a:solidFill>
                <a:latin typeface="Lucida Calligraphy" pitchFamily="66" charset="0"/>
              </a:rPr>
              <a:t>so is our imagination…</a:t>
            </a:r>
          </a:p>
        </p:txBody>
      </p:sp>
    </p:spTree>
    <p:extLst>
      <p:ext uri="{BB962C8B-B14F-4D97-AF65-F5344CB8AC3E}">
        <p14:creationId xmlns:p14="http://schemas.microsoft.com/office/powerpoint/2010/main" val="1551834856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2204864"/>
            <a:ext cx="8117780" cy="339725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latin typeface="Comic Sans MS" pitchFamily="66" charset="0"/>
              </a:rPr>
              <a:t>Do you like stories?</a:t>
            </a:r>
          </a:p>
          <a:p>
            <a:r>
              <a:rPr lang="en-US" altLang="zh-TW" dirty="0">
                <a:latin typeface="Comic Sans MS" pitchFamily="66" charset="0"/>
              </a:rPr>
              <a:t>Do you like to listen to stories?</a:t>
            </a:r>
          </a:p>
          <a:p>
            <a:pPr eaLnBrk="1" hangingPunct="1"/>
            <a:r>
              <a:rPr lang="en-US" altLang="zh-TW" dirty="0" smtClean="0">
                <a:latin typeface="Comic Sans MS" pitchFamily="66" charset="0"/>
              </a:rPr>
              <a:t>Do you like to tell stories?</a:t>
            </a:r>
          </a:p>
          <a:p>
            <a:pPr eaLnBrk="1" hangingPunct="1"/>
            <a:r>
              <a:rPr lang="en-US" altLang="zh-TW" dirty="0" smtClean="0">
                <a:latin typeface="Comic Sans MS" pitchFamily="66" charset="0"/>
              </a:rPr>
              <a:t>Do you tell stories to your students in class?</a:t>
            </a:r>
          </a:p>
          <a:p>
            <a:pPr eaLnBrk="1" hangingPunct="1"/>
            <a:r>
              <a:rPr lang="en-US" altLang="zh-TW" dirty="0" smtClean="0">
                <a:latin typeface="Comic Sans MS" pitchFamily="66" charset="0"/>
              </a:rPr>
              <a:t>Why do we tell stories?</a:t>
            </a:r>
          </a:p>
        </p:txBody>
      </p:sp>
      <p:pic>
        <p:nvPicPr>
          <p:cNvPr id="11267" name="Picture 4" descr="PE02484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33375"/>
            <a:ext cx="26797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latin typeface="Comic Sans MS" panose="030F0702030302020204" pitchFamily="66" charset="0"/>
              </a:rPr>
              <a:t>Stories… </a:t>
            </a:r>
            <a:endParaRPr lang="zh-TW" alt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546582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9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9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9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9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9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9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9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9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3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344272" cy="1296144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002060"/>
                </a:solidFill>
                <a:latin typeface="Comic Sans MS" pitchFamily="66" charset="0"/>
              </a:rPr>
              <a:t>Why do we tell/ read stories in our English class?	</a:t>
            </a:r>
          </a:p>
        </p:txBody>
      </p:sp>
    </p:spTree>
    <p:extLst>
      <p:ext uri="{BB962C8B-B14F-4D97-AF65-F5344CB8AC3E}">
        <p14:creationId xmlns:p14="http://schemas.microsoft.com/office/powerpoint/2010/main" val="1307197176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79400"/>
            <a:ext cx="6554787" cy="1205384"/>
          </a:xfrm>
        </p:spPr>
        <p:txBody>
          <a:bodyPr/>
          <a:lstStyle/>
          <a:p>
            <a:r>
              <a:rPr lang="en-US" altLang="zh-TW" dirty="0" smtClean="0">
                <a:solidFill>
                  <a:srgbClr val="002060"/>
                </a:solidFill>
                <a:latin typeface="Comic Sans MS" pitchFamily="66" charset="0"/>
              </a:rPr>
              <a:t>Be prepared!!</a:t>
            </a:r>
            <a:r>
              <a:rPr lang="en-US" altLang="zh-TW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889448"/>
            <a:ext cx="7772400" cy="4968552"/>
          </a:xfrm>
        </p:spPr>
        <p:txBody>
          <a:bodyPr rtlCol="0">
            <a:normAutofit fontScale="85000" lnSpcReduction="10000"/>
          </a:bodyPr>
          <a:lstStyle/>
          <a:p>
            <a:pPr fontAlgn="auto">
              <a:lnSpc>
                <a:spcPts val="2900"/>
              </a:lnSpc>
              <a:defRPr/>
            </a:pPr>
            <a:r>
              <a:rPr lang="en-US" altLang="zh-TW" sz="28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Familiarize yourself physically with the book.</a:t>
            </a:r>
          </a:p>
          <a:p>
            <a:pPr fontAlgn="auto">
              <a:lnSpc>
                <a:spcPts val="2900"/>
              </a:lnSpc>
              <a:defRPr/>
            </a:pPr>
            <a:r>
              <a:rPr lang="en-US" altLang="zh-TW" sz="28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Read the story several times until you feel at ease and confident. </a:t>
            </a:r>
          </a:p>
          <a:p>
            <a:pPr fontAlgn="auto">
              <a:lnSpc>
                <a:spcPts val="2900"/>
              </a:lnSpc>
              <a:defRPr/>
            </a:pPr>
            <a:r>
              <a:rPr lang="en-US" altLang="zh-TW" sz="28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Decide where you will break up the story.</a:t>
            </a:r>
          </a:p>
          <a:p>
            <a:pPr fontAlgn="auto">
              <a:lnSpc>
                <a:spcPts val="2900"/>
              </a:lnSpc>
              <a:defRPr/>
            </a:pPr>
            <a:r>
              <a:rPr lang="en-US" altLang="zh-TW" sz="28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Decide when you wish to pause in the story to invite your students to join in. </a:t>
            </a:r>
          </a:p>
          <a:p>
            <a:pPr fontAlgn="auto">
              <a:lnSpc>
                <a:spcPts val="2900"/>
              </a:lnSpc>
              <a:defRPr/>
            </a:pPr>
            <a:r>
              <a:rPr lang="en-US" altLang="zh-TW" sz="28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Plan what you’re going to say about the illustration. </a:t>
            </a:r>
          </a:p>
          <a:p>
            <a:pPr fontAlgn="auto">
              <a:lnSpc>
                <a:spcPts val="2900"/>
              </a:lnSpc>
              <a:defRPr/>
            </a:pPr>
            <a:r>
              <a:rPr lang="en-US" altLang="zh-TW" sz="28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Practice, practice and practice! </a:t>
            </a:r>
          </a:p>
          <a:p>
            <a:pPr fontAlgn="auto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zh-TW" dirty="0" smtClean="0">
              <a:solidFill>
                <a:schemeClr val="bg2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fontAlgn="auto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400" dirty="0" smtClean="0">
                <a:solidFill>
                  <a:schemeClr val="bg2">
                    <a:lumMod val="75000"/>
                  </a:schemeClr>
                </a:solidFill>
              </a:rPr>
              <a:t>  </a:t>
            </a:r>
            <a:r>
              <a:rPr lang="en-US" altLang="zh-TW" sz="1400" dirty="0" smtClean="0">
                <a:solidFill>
                  <a:schemeClr val="bg2">
                    <a:lumMod val="75000"/>
                  </a:schemeClr>
                </a:solidFill>
                <a:hlinkClick r:id="rId3"/>
              </a:rPr>
              <a:t>http://www.youtube.com/watch?NR=1&amp;v=zk_BL7YmFog&amp;feature=endscreen</a:t>
            </a:r>
            <a:endParaRPr lang="en-US" altLang="zh-TW" sz="1400" dirty="0" smtClean="0">
              <a:solidFill>
                <a:schemeClr val="bg2">
                  <a:lumMod val="75000"/>
                </a:schemeClr>
              </a:solidFill>
            </a:endParaRPr>
          </a:p>
          <a:p>
            <a:pPr fontAlgn="auto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zh-TW" sz="1400" dirty="0" smtClean="0">
              <a:solidFill>
                <a:schemeClr val="bg2">
                  <a:lumMod val="75000"/>
                </a:schemeClr>
              </a:solidFill>
            </a:endParaRPr>
          </a:p>
          <a:p>
            <a:pPr fontAlgn="auto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400" dirty="0" smtClean="0">
                <a:solidFill>
                  <a:schemeClr val="bg2">
                    <a:lumMod val="75000"/>
                  </a:schemeClr>
                </a:solidFill>
              </a:rPr>
              <a:t>  </a:t>
            </a:r>
            <a:r>
              <a:rPr lang="en-US" altLang="zh-TW" sz="1400" dirty="0" smtClean="0">
                <a:solidFill>
                  <a:schemeClr val="bg2">
                    <a:lumMod val="75000"/>
                  </a:schemeClr>
                </a:solidFill>
                <a:hlinkClick r:id="rId4"/>
              </a:rPr>
              <a:t>http://www.youtube.com/watch?v=aDOBp9C2FmI&amp;feature=related</a:t>
            </a:r>
            <a:endParaRPr lang="en-US" altLang="zh-TW" sz="1400" dirty="0" smtClean="0">
              <a:solidFill>
                <a:schemeClr val="bg2">
                  <a:lumMod val="75000"/>
                </a:schemeClr>
              </a:solidFill>
            </a:endParaRPr>
          </a:p>
          <a:p>
            <a:pPr fontAlgn="auto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zh-TW" sz="1400" dirty="0" smtClean="0">
              <a:solidFill>
                <a:schemeClr val="bg2">
                  <a:lumMod val="75000"/>
                </a:schemeClr>
              </a:solidFill>
            </a:endParaRPr>
          </a:p>
          <a:p>
            <a:pPr fontAlgn="auto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400" dirty="0" smtClean="0">
                <a:solidFill>
                  <a:schemeClr val="bg2">
                    <a:lumMod val="75000"/>
                  </a:schemeClr>
                </a:solidFill>
              </a:rPr>
              <a:t>And lots of resources from </a:t>
            </a:r>
            <a:r>
              <a:rPr lang="en-US" altLang="zh-TW" sz="1400" dirty="0" err="1" smtClean="0">
                <a:solidFill>
                  <a:schemeClr val="bg2">
                    <a:lumMod val="75000"/>
                  </a:schemeClr>
                </a:solidFill>
              </a:rPr>
              <a:t>youtube</a:t>
            </a:r>
            <a:endParaRPr lang="en-US" altLang="zh-TW" sz="1400" dirty="0" smtClean="0">
              <a:solidFill>
                <a:schemeClr val="bg2">
                  <a:lumMod val="75000"/>
                </a:schemeClr>
              </a:solidFill>
            </a:endParaRPr>
          </a:p>
          <a:p>
            <a:pPr fontAlgn="auto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zh-TW" sz="1400" dirty="0" smtClean="0">
              <a:solidFill>
                <a:schemeClr val="bg2">
                  <a:lumMod val="75000"/>
                </a:schemeClr>
              </a:solidFill>
            </a:endParaRPr>
          </a:p>
          <a:p>
            <a:pPr fontAlgn="auto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400" dirty="0" smtClean="0">
                <a:solidFill>
                  <a:schemeClr val="bg2">
                    <a:lumMod val="75000"/>
                  </a:schemeClr>
                </a:solidFill>
              </a:rPr>
              <a:t>   </a:t>
            </a:r>
          </a:p>
        </p:txBody>
      </p:sp>
      <p:pic>
        <p:nvPicPr>
          <p:cNvPr id="17412" name="Picture 6" descr="MCj0198610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188" y="14288"/>
            <a:ext cx="1797050" cy="178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226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1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988840"/>
            <a:ext cx="7848600" cy="4400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dirty="0" smtClean="0">
                <a:solidFill>
                  <a:schemeClr val="accent2"/>
                </a:solidFill>
                <a:latin typeface="Comic Sans MS" pitchFamily="66" charset="0"/>
              </a:rPr>
              <a:t>Students’ age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dirty="0" smtClean="0">
                <a:solidFill>
                  <a:schemeClr val="accent2"/>
                </a:solidFill>
                <a:latin typeface="Comic Sans MS" pitchFamily="66" charset="0"/>
              </a:rPr>
              <a:t>Students’ language level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dirty="0" smtClean="0">
                <a:solidFill>
                  <a:schemeClr val="accent2"/>
                </a:solidFill>
                <a:latin typeface="Comic Sans MS" pitchFamily="66" charset="0"/>
              </a:rPr>
              <a:t>Types of stories: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dirty="0" smtClean="0">
                <a:solidFill>
                  <a:schemeClr val="accent2"/>
                </a:solidFill>
                <a:latin typeface="Comic Sans MS" pitchFamily="66" charset="0"/>
              </a:rPr>
              <a:t>		rhyming stories  </a:t>
            </a:r>
            <a:r>
              <a:rPr lang="en-US" altLang="zh-TW" sz="1800" dirty="0" smtClean="0">
                <a:solidFill>
                  <a:schemeClr val="accent2"/>
                </a:solidFill>
                <a:latin typeface="Comic Sans MS" pitchFamily="66" charset="0"/>
              </a:rPr>
              <a:t>Picky Nicky</a:t>
            </a:r>
            <a:r>
              <a:rPr lang="zh-TW" altLang="en-US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dirty="0" smtClean="0">
                <a:solidFill>
                  <a:schemeClr val="accent2"/>
                </a:solidFill>
                <a:latin typeface="Comic Sans MS" pitchFamily="66" charset="0"/>
              </a:rPr>
              <a:t>		repetitive stories  </a:t>
            </a:r>
            <a:r>
              <a:rPr lang="en-US" altLang="zh-TW" sz="1800" dirty="0" smtClean="0">
                <a:solidFill>
                  <a:schemeClr val="accent2"/>
                </a:solidFill>
                <a:latin typeface="Comic Sans MS" pitchFamily="66" charset="0"/>
                <a:hlinkClick r:id="rId3"/>
              </a:rPr>
              <a:t>Whose Mouse are You?</a:t>
            </a:r>
            <a:endParaRPr lang="en-US" altLang="zh-TW" sz="2000" dirty="0" smtClean="0">
              <a:solidFill>
                <a:schemeClr val="accent2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dirty="0" smtClean="0">
                <a:solidFill>
                  <a:schemeClr val="accent2"/>
                </a:solidFill>
                <a:latin typeface="Comic Sans MS" pitchFamily="66" charset="0"/>
              </a:rPr>
              <a:t>		fairy tales   </a:t>
            </a:r>
            <a:r>
              <a:rPr lang="en-US" altLang="zh-TW" sz="1800" dirty="0" smtClean="0">
                <a:solidFill>
                  <a:schemeClr val="accent2"/>
                </a:solidFill>
                <a:latin typeface="Comic Sans MS" pitchFamily="66" charset="0"/>
              </a:rPr>
              <a:t>The True Story of the Three Little Pigs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dirty="0" smtClean="0">
                <a:solidFill>
                  <a:schemeClr val="accent2"/>
                </a:solidFill>
                <a:latin typeface="Comic Sans MS" pitchFamily="66" charset="0"/>
              </a:rPr>
              <a:t>         </a:t>
            </a:r>
            <a:r>
              <a:rPr lang="en-US" altLang="zh-TW" dirty="0" smtClean="0">
                <a:solidFill>
                  <a:schemeClr val="accent2"/>
                </a:solidFill>
                <a:latin typeface="Comic Sans MS" pitchFamily="66" charset="0"/>
              </a:rPr>
              <a:t>theme related   </a:t>
            </a:r>
            <a:r>
              <a:rPr lang="en-US" altLang="zh-TW" sz="1800" dirty="0" smtClean="0">
                <a:solidFill>
                  <a:schemeClr val="accent2"/>
                </a:solidFill>
                <a:latin typeface="Comic Sans MS" pitchFamily="66" charset="0"/>
                <a:hlinkClick r:id="rId4"/>
              </a:rPr>
              <a:t>David Goes to School</a:t>
            </a:r>
            <a:endParaRPr lang="en-US" altLang="zh-TW" sz="1800" dirty="0" smtClean="0">
              <a:solidFill>
                <a:schemeClr val="accent2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dirty="0" smtClean="0">
                <a:solidFill>
                  <a:schemeClr val="accent2"/>
                </a:solidFill>
                <a:latin typeface="Comic Sans MS" pitchFamily="66" charset="0"/>
              </a:rPr>
              <a:t>         pattern based   </a:t>
            </a:r>
            <a:r>
              <a:rPr lang="en-US" altLang="zh-TW" sz="1800" dirty="0" smtClean="0">
                <a:solidFill>
                  <a:schemeClr val="accent2"/>
                </a:solidFill>
                <a:latin typeface="Comic Sans MS" pitchFamily="66" charset="0"/>
                <a:hlinkClick r:id="rId5" action="ppaction://hlinkfile"/>
              </a:rPr>
              <a:t>The very hungry caterpillar</a:t>
            </a:r>
            <a:endParaRPr lang="en-US" altLang="zh-TW" sz="1800" dirty="0" smtClean="0">
              <a:solidFill>
                <a:schemeClr val="accent2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dirty="0" smtClean="0">
                <a:solidFill>
                  <a:schemeClr val="accent2"/>
                </a:solidFill>
              </a:rPr>
              <a:t>		</a:t>
            </a:r>
            <a:r>
              <a:rPr lang="en-US" altLang="zh-TW" dirty="0" smtClean="0">
                <a:solidFill>
                  <a:schemeClr val="accent2"/>
                </a:solidFill>
                <a:latin typeface="Times New Roman" pitchFamily="18" charset="0"/>
              </a:rPr>
              <a:t>…</a:t>
            </a:r>
            <a:r>
              <a:rPr lang="en-US" altLang="zh-TW" dirty="0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solidFill>
                  <a:srgbClr val="002060"/>
                </a:solidFill>
                <a:latin typeface="Comic Sans MS" pitchFamily="66" charset="0"/>
              </a:rPr>
              <a:t>Selecting stories…</a:t>
            </a:r>
          </a:p>
        </p:txBody>
      </p:sp>
    </p:spTree>
    <p:extLst>
      <p:ext uri="{BB962C8B-B14F-4D97-AF65-F5344CB8AC3E}">
        <p14:creationId xmlns:p14="http://schemas.microsoft.com/office/powerpoint/2010/main" val="377365047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49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79400"/>
            <a:ext cx="6554787" cy="1205384"/>
          </a:xfrm>
        </p:spPr>
        <p:txBody>
          <a:bodyPr/>
          <a:lstStyle/>
          <a:p>
            <a:r>
              <a:rPr lang="en-US" altLang="zh-TW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What should I</a:t>
            </a:r>
            <a:r>
              <a:rPr lang="zh-TW" altLang="en-US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altLang="zh-TW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consider?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845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333375"/>
            <a:ext cx="6554788" cy="1151409"/>
          </a:xfrm>
        </p:spPr>
        <p:txBody>
          <a:bodyPr/>
          <a:lstStyle/>
          <a:p>
            <a:r>
              <a:rPr lang="en-US" altLang="zh-TW" dirty="0" smtClean="0">
                <a:solidFill>
                  <a:srgbClr val="002060"/>
                </a:solidFill>
                <a:latin typeface="Comic Sans MS" pitchFamily="66" charset="0"/>
              </a:rPr>
              <a:t>How do </a:t>
            </a:r>
            <a:r>
              <a:rPr lang="en-US" altLang="zh-TW" dirty="0" smtClean="0">
                <a:solidFill>
                  <a:srgbClr val="002060"/>
                </a:solidFill>
                <a:latin typeface="Comic Sans MS" pitchFamily="66" charset="0"/>
              </a:rPr>
              <a:t>I </a:t>
            </a:r>
            <a:r>
              <a:rPr lang="en-US" altLang="zh-TW" dirty="0" smtClean="0">
                <a:solidFill>
                  <a:srgbClr val="002060"/>
                </a:solidFill>
                <a:latin typeface="Comic Sans MS" pitchFamily="66" charset="0"/>
              </a:rPr>
              <a:t>tell stories?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259632" y="2132856"/>
            <a:ext cx="6554787" cy="3767138"/>
          </a:xfrm>
        </p:spPr>
        <p:txBody>
          <a:bodyPr/>
          <a:lstStyle/>
          <a:p>
            <a:r>
              <a:rPr lang="en-US" altLang="zh-TW" smtClean="0">
                <a:solidFill>
                  <a:srgbClr val="FFFF00"/>
                </a:solidFill>
                <a:latin typeface="Comic Sans MS" pitchFamily="66" charset="0"/>
              </a:rPr>
              <a:t>Using story books</a:t>
            </a:r>
          </a:p>
          <a:p>
            <a:r>
              <a:rPr lang="en-US" altLang="zh-TW" smtClean="0">
                <a:solidFill>
                  <a:srgbClr val="FFFF00"/>
                </a:solidFill>
                <a:latin typeface="Comic Sans MS" pitchFamily="66" charset="0"/>
              </a:rPr>
              <a:t>Using big books</a:t>
            </a:r>
          </a:p>
          <a:p>
            <a:r>
              <a:rPr lang="en-US" altLang="zh-TW" smtClean="0">
                <a:solidFill>
                  <a:srgbClr val="FFFF00"/>
                </a:solidFill>
                <a:latin typeface="Comic Sans MS" pitchFamily="66" charset="0"/>
              </a:rPr>
              <a:t>Using a projector</a:t>
            </a:r>
          </a:p>
          <a:p>
            <a:r>
              <a:rPr lang="en-US" altLang="zh-TW" smtClean="0">
                <a:solidFill>
                  <a:srgbClr val="FFFF00"/>
                </a:solidFill>
                <a:latin typeface="Comic Sans MS" pitchFamily="66" charset="0"/>
              </a:rPr>
              <a:t>Using the computer</a:t>
            </a:r>
          </a:p>
          <a:p>
            <a:r>
              <a:rPr lang="en-US" altLang="zh-TW" smtClean="0">
                <a:solidFill>
                  <a:srgbClr val="FFFF00"/>
                </a:solidFill>
                <a:latin typeface="Comic Sans MS" pitchFamily="66" charset="0"/>
              </a:rPr>
              <a:t>Using audio cds</a:t>
            </a:r>
          </a:p>
          <a:p>
            <a:r>
              <a:rPr lang="en-US" altLang="zh-TW" smtClean="0">
                <a:solidFill>
                  <a:srgbClr val="FFFF00"/>
                </a:solidFill>
                <a:latin typeface="Comic Sans MS" pitchFamily="66" charset="0"/>
              </a:rPr>
              <a:t>Using props</a:t>
            </a:r>
          </a:p>
        </p:txBody>
      </p:sp>
    </p:spTree>
    <p:extLst>
      <p:ext uri="{BB962C8B-B14F-4D97-AF65-F5344CB8AC3E}">
        <p14:creationId xmlns:p14="http://schemas.microsoft.com/office/powerpoint/2010/main" val="99553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916832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dirty="0" smtClean="0">
                <a:solidFill>
                  <a:srgbClr val="FF9900"/>
                </a:solidFill>
                <a:latin typeface="Comic Sans MS" pitchFamily="66" charset="0"/>
              </a:rPr>
              <a:t>Select a book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 smtClean="0">
                <a:solidFill>
                  <a:srgbClr val="FF9900"/>
                </a:solidFill>
                <a:latin typeface="Comic Sans MS" pitchFamily="66" charset="0"/>
              </a:rPr>
              <a:t>Consider the students’ background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 smtClean="0">
                <a:solidFill>
                  <a:srgbClr val="FF9900"/>
                </a:solidFill>
                <a:latin typeface="Comic Sans MS" pitchFamily="66" charset="0"/>
              </a:rPr>
              <a:t>Decide how the story will be presented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 smtClean="0">
                <a:solidFill>
                  <a:srgbClr val="FF9900"/>
                </a:solidFill>
                <a:latin typeface="Comic Sans MS" pitchFamily="66" charset="0"/>
              </a:rPr>
              <a:t>Decide what props will be used during the story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 smtClean="0">
                <a:solidFill>
                  <a:srgbClr val="FF9900"/>
                </a:solidFill>
                <a:latin typeface="Comic Sans MS" pitchFamily="66" charset="0"/>
              </a:rPr>
              <a:t>Design activities related to the story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 smtClean="0">
                <a:solidFill>
                  <a:srgbClr val="FF9900"/>
                </a:solidFill>
                <a:latin typeface="Comic Sans MS" pitchFamily="66" charset="0"/>
              </a:rPr>
              <a:t>Get feedback from the students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Comic Sans MS" pitchFamily="66" charset="0"/>
              </a:rPr>
              <a:t>Lesson Planning </a:t>
            </a:r>
            <a:br>
              <a:rPr lang="en-US" altLang="zh-TW" sz="4000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en-US" altLang="zh-TW" sz="4000" dirty="0" smtClean="0">
                <a:solidFill>
                  <a:srgbClr val="002060"/>
                </a:solidFill>
                <a:latin typeface="Comic Sans MS" pitchFamily="66" charset="0"/>
              </a:rPr>
              <a:t>                     for story sessions</a:t>
            </a:r>
          </a:p>
        </p:txBody>
      </p:sp>
    </p:spTree>
    <p:extLst>
      <p:ext uri="{BB962C8B-B14F-4D97-AF65-F5344CB8AC3E}">
        <p14:creationId xmlns:p14="http://schemas.microsoft.com/office/powerpoint/2010/main" val="20044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螃蟹設計簡報範本">
  <a:themeElements>
    <a:clrScheme name="K12_15 16">
      <a:dk1>
        <a:srgbClr val="000000"/>
      </a:dk1>
      <a:lt1>
        <a:srgbClr val="FFFFFF"/>
      </a:lt1>
      <a:dk2>
        <a:srgbClr val="FF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K12_15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12_1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5 13">
        <a:dk1>
          <a:srgbClr val="000000"/>
        </a:dk1>
        <a:lt1>
          <a:srgbClr val="FFFFFF"/>
        </a:lt1>
        <a:dk2>
          <a:srgbClr val="FFFF66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5 14">
        <a:dk1>
          <a:srgbClr val="000000"/>
        </a:dk1>
        <a:lt1>
          <a:srgbClr val="FFFFFF"/>
        </a:lt1>
        <a:dk2>
          <a:srgbClr val="66FF33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5 15">
        <a:dk1>
          <a:srgbClr val="000000"/>
        </a:dk1>
        <a:lt1>
          <a:srgbClr val="FFFFFF"/>
        </a:lt1>
        <a:dk2>
          <a:srgbClr val="99FF99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5 16">
        <a:dk1>
          <a:srgbClr val="000000"/>
        </a:dk1>
        <a:lt1>
          <a:srgbClr val="FFFFFF"/>
        </a:lt1>
        <a:dk2>
          <a:srgbClr val="FF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螃蟹設計簡報範本</Template>
  <TotalTime>655</TotalTime>
  <Words>663</Words>
  <Application>Microsoft Office PowerPoint</Application>
  <PresentationFormat>如螢幕大小 (4:3)</PresentationFormat>
  <Paragraphs>182</Paragraphs>
  <Slides>24</Slides>
  <Notes>17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25" baseType="lpstr">
      <vt:lpstr>螃蟹設計簡報範本</vt:lpstr>
      <vt:lpstr>英語好繪演</vt:lpstr>
      <vt:lpstr>Outline for today</vt:lpstr>
      <vt:lpstr>Stories… </vt:lpstr>
      <vt:lpstr>Why do we tell/ read stories in our English class? </vt:lpstr>
      <vt:lpstr>Be prepared!! </vt:lpstr>
      <vt:lpstr>Selecting stories…</vt:lpstr>
      <vt:lpstr>What should I consider?</vt:lpstr>
      <vt:lpstr>How do I tell stories?</vt:lpstr>
      <vt:lpstr>Lesson Planning                       for story sessions</vt:lpstr>
      <vt:lpstr>Activities related to  story telling</vt:lpstr>
      <vt:lpstr>Extended Activities </vt:lpstr>
      <vt:lpstr>Guess how much I love you</vt:lpstr>
      <vt:lpstr>Gruffalo</vt:lpstr>
      <vt:lpstr>Mother’s day</vt:lpstr>
      <vt:lpstr>Mom’s memory box</vt:lpstr>
      <vt:lpstr>Dear Zoo</vt:lpstr>
      <vt:lpstr>Turkey trouble</vt:lpstr>
      <vt:lpstr>Eric Carle</vt:lpstr>
      <vt:lpstr>Why drama teaching?</vt:lpstr>
      <vt:lpstr>Drama helps…</vt:lpstr>
      <vt:lpstr>Types of Drama</vt:lpstr>
      <vt:lpstr>Role Play in Class</vt:lpstr>
      <vt:lpstr>Interesting example</vt:lpstr>
      <vt:lpstr>The sky is the limit, so is our imagination…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英語好繪演</dc:title>
  <dc:creator>user</dc:creator>
  <cp:lastModifiedBy>user</cp:lastModifiedBy>
  <cp:revision>26</cp:revision>
  <dcterms:created xsi:type="dcterms:W3CDTF">2017-03-09T08:08:04Z</dcterms:created>
  <dcterms:modified xsi:type="dcterms:W3CDTF">2017-03-15T23:55:07Z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TC011270991028</vt:lpwstr>
  </property>
</Properties>
</file>