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5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84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0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2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0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07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7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7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9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30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0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5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C0795C-5A9E-4B20-A828-C68532F7DA4B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F606DE-ED9D-470D-A32A-C94400EB3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80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08738" y="1430215"/>
            <a:ext cx="8159262" cy="175150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Kids Rights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Jill, Annie, Laura, </a:t>
            </a:r>
            <a:r>
              <a:rPr lang="en-US" altLang="zh-TW" dirty="0" err="1" smtClean="0"/>
              <a:t>Kifer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0" y="4067663"/>
            <a:ext cx="6465713" cy="30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teaching process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b="1" dirty="0" smtClean="0"/>
              <a:t>Warm up </a:t>
            </a:r>
          </a:p>
          <a:p>
            <a:r>
              <a:rPr lang="en-US" altLang="zh-TW" dirty="0" smtClean="0"/>
              <a:t>1. 4 people in group</a:t>
            </a:r>
          </a:p>
          <a:p>
            <a:r>
              <a:rPr lang="en-US" altLang="zh-TW" dirty="0" smtClean="0"/>
              <a:t>2. See a clip of the story book </a:t>
            </a:r>
            <a:r>
              <a:rPr lang="en-US" altLang="zh-TW" i="1" dirty="0" smtClean="0"/>
              <a:t>the Children </a:t>
            </a:r>
            <a:r>
              <a:rPr lang="en-US" altLang="zh-TW" i="1" dirty="0"/>
              <a:t>W</a:t>
            </a:r>
            <a:r>
              <a:rPr lang="en-US" altLang="zh-TW" i="1" dirty="0" smtClean="0"/>
              <a:t>e Remember.</a:t>
            </a:r>
            <a:br>
              <a:rPr lang="en-US" altLang="zh-TW" i="1" dirty="0" smtClean="0"/>
            </a:br>
            <a:r>
              <a:rPr lang="en-US" altLang="zh-TW" dirty="0" smtClean="0"/>
              <a:t>3. 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share their ideas after seeing  the clip. </a:t>
            </a:r>
          </a:p>
          <a:p>
            <a:r>
              <a:rPr lang="en-US" altLang="zh-TW" dirty="0" smtClean="0"/>
              <a:t>4. T asks the questions about the clip.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i="1" dirty="0" smtClean="0"/>
              <a:t>What do you see?  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  What are the things that you can see in the book? 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  How do you feel?</a:t>
            </a:r>
          </a:p>
          <a:p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4975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Where are you from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sz="3200" b="1" dirty="0" smtClean="0"/>
              <a:t>Presentation</a:t>
            </a:r>
            <a:r>
              <a:rPr lang="en-US" altLang="zh-TW" sz="3200" b="1" i="1" dirty="0" smtClean="0"/>
              <a:t> </a:t>
            </a:r>
          </a:p>
          <a:p>
            <a:r>
              <a:rPr lang="en-US" altLang="zh-TW" dirty="0" smtClean="0"/>
              <a:t>1.  T guides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to read the sentence together.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b="1" i="1" dirty="0" smtClean="0"/>
              <a:t>Where are you form</a:t>
            </a:r>
            <a:r>
              <a:rPr lang="en-US" altLang="zh-TW" dirty="0" smtClean="0"/>
              <a:t>?  I am from_____.</a:t>
            </a:r>
          </a:p>
          <a:p>
            <a:r>
              <a:rPr lang="en-US" altLang="zh-TW" dirty="0" smtClean="0"/>
              <a:t>   Taiwan, Japan, France , the USA,  Syria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I am from </a:t>
            </a:r>
            <a:r>
              <a:rPr lang="en-US" altLang="zh-TW" b="1" i="1" u="sng" dirty="0" smtClean="0"/>
              <a:t>Syria</a:t>
            </a:r>
            <a:r>
              <a:rPr lang="en-US" altLang="zh-TW" dirty="0" smtClean="0"/>
              <a:t>.   </a:t>
            </a:r>
          </a:p>
          <a:p>
            <a:r>
              <a:rPr lang="en-US" altLang="zh-TW" dirty="0" smtClean="0"/>
              <a:t>2.  the </a:t>
            </a:r>
            <a:r>
              <a:rPr lang="en-US" altLang="zh-TW" b="1" i="1" u="sng" dirty="0" smtClean="0"/>
              <a:t>news</a:t>
            </a:r>
            <a:r>
              <a:rPr lang="en-US" altLang="zh-TW" dirty="0" smtClean="0"/>
              <a:t> about Syria</a:t>
            </a:r>
            <a:r>
              <a:rPr lang="en-US" altLang="zh-TW" b="1" u="sng" dirty="0" smtClean="0"/>
              <a:t>.  https</a:t>
            </a:r>
            <a:r>
              <a:rPr lang="en-US" altLang="zh-TW" b="1" u="sng" dirty="0"/>
              <a:t>://www.youtube.com/watch?v=b2ZfJhSb-IE</a:t>
            </a:r>
            <a:endParaRPr lang="en-US" altLang="zh-TW" b="1" u="sng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en-US" altLang="zh-TW" b="1" i="1" u="sng" dirty="0" smtClean="0"/>
              <a:t>Children’s rights in Syria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3. T guides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to share their ideas about the news.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T: What would you do if it happens to you? </a:t>
            </a:r>
          </a:p>
          <a:p>
            <a:r>
              <a:rPr lang="en-US" altLang="zh-TW" dirty="0" smtClean="0"/>
              <a:t>   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discuss with group members and share their ideas 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37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 smtClean="0"/>
              <a:t>Practice</a:t>
            </a:r>
          </a:p>
          <a:p>
            <a:r>
              <a:rPr lang="en-US" altLang="zh-TW" dirty="0" smtClean="0"/>
              <a:t>1. 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write down their ideas on the worksheet.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T gives each groups a piece of white paper.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</a:t>
            </a:r>
            <a:r>
              <a:rPr lang="en-US" altLang="zh-TW" i="1" u="sng" dirty="0" smtClean="0"/>
              <a:t>draw a mind map </a:t>
            </a:r>
            <a:r>
              <a:rPr lang="en-US" altLang="zh-TW" dirty="0" smtClean="0"/>
              <a:t>about the kids rights.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 write target sentences on the paper.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0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Wrap </a:t>
            </a:r>
            <a:r>
              <a:rPr lang="en-US" altLang="zh-TW" b="1" dirty="0" smtClean="0"/>
              <a:t>up</a:t>
            </a:r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 homework </a:t>
            </a:r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Use today’s sentence and words to draw a picture book with your group members.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 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79998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197</Words>
  <Application>Microsoft Office PowerPoint</Application>
  <PresentationFormat>寬螢幕</PresentationFormat>
  <Paragraphs>33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新細明體</vt:lpstr>
      <vt:lpstr>Arial</vt:lpstr>
      <vt:lpstr>Garamond</vt:lpstr>
      <vt:lpstr>有機</vt:lpstr>
      <vt:lpstr>Kids Rights </vt:lpstr>
      <vt:lpstr> teaching process </vt:lpstr>
      <vt:lpstr>PowerPoint 簡報</vt:lpstr>
      <vt:lpstr>Where are you from?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Rights</dc:title>
  <dc:creator>CYCuser</dc:creator>
  <cp:lastModifiedBy>ELES01</cp:lastModifiedBy>
  <cp:revision>18</cp:revision>
  <dcterms:created xsi:type="dcterms:W3CDTF">2016-07-28T07:32:23Z</dcterms:created>
  <dcterms:modified xsi:type="dcterms:W3CDTF">2016-09-02T02:35:33Z</dcterms:modified>
</cp:coreProperties>
</file>