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8" r:id="rId3"/>
    <p:sldId id="259" r:id="rId4"/>
    <p:sldId id="261" r:id="rId5"/>
    <p:sldId id="268" r:id="rId6"/>
    <p:sldId id="269" r:id="rId7"/>
    <p:sldId id="273" r:id="rId8"/>
    <p:sldId id="270" r:id="rId9"/>
    <p:sldId id="260" r:id="rId10"/>
    <p:sldId id="263" r:id="rId11"/>
    <p:sldId id="264" r:id="rId12"/>
    <p:sldId id="266" r:id="rId13"/>
    <p:sldId id="267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8B3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6" autoAdjust="0"/>
    <p:restoredTop sz="94660"/>
  </p:normalViewPr>
  <p:slideViewPr>
    <p:cSldViewPr>
      <p:cViewPr varScale="1">
        <p:scale>
          <a:sx n="63" d="100"/>
          <a:sy n="63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FE0575-5B36-4A33-9E94-205BD292A04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3ABC0-0F8F-4F7E-819F-9CC85DDA9F6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7C563-EBBB-452B-9D6E-4AC86BAFC3F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標題，文字及多媒體項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625" y="609600"/>
            <a:ext cx="854075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媒體版面配置區 3"/>
          <p:cNvSpPr>
            <a:spLocks noGrp="1"/>
          </p:cNvSpPr>
          <p:nvPr>
            <p:ph type="media"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1A4A4399-5D8E-471E-973B-2A47E0D2FDA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BF1918-7326-4E79-B618-BA215E7E6AF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D85B2-655D-42AE-926E-770F1AE472A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8CA93-804F-4E5A-8756-12C2EFFC80C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725DC-547D-4F28-A909-97FE3B5C591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17EDB2-ABCE-4D7B-8F95-3BE012DDA0C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FF7ED-FD2B-4DB6-9BA8-1B4CB4DB101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F650F-EC07-43F5-B790-4F617BA9634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6B8DB-4AF2-479E-81C5-7B5C2E3315F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E43E3E0F-B74B-456D-8ACA-10A5E377F7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v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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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itchFamily="2" charset="2"/>
        <a:buChar char="v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28436;&#35611;&#35611;&#32177;\081126&#21109;&#24847;&#25945;&#23416;&#20998;&#20139;_&#22522;&#38534;\14%20&#26354;&#30446;%2014.wma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Proud%20of%20You%20-lyrics%20ST.doc" TargetMode="External"/><Relationship Id="rId2" Type="http://schemas.openxmlformats.org/officeDocument/2006/relationships/hyperlink" Target="Proud%20of%20You%20-lyrics.doc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girl.m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Big%20big%20world%20-lyrics%20ST.doc" TargetMode="External"/><Relationship Id="rId2" Type="http://schemas.openxmlformats.org/officeDocument/2006/relationships/hyperlink" Target="Big%20big%20world%20-lyrics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Emilia%20-%20Big%20Big%20World.mp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No%20Matter%20What.doc" TargetMode="External"/><Relationship Id="rId3" Type="http://schemas.openxmlformats.org/officeDocument/2006/relationships/slide" Target="slide10.xml"/><Relationship Id="rId7" Type="http://schemas.openxmlformats.org/officeDocument/2006/relationships/slide" Target="slide13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hyperlink" Target="What&#8217;s%20the%20Time,%20Mr%20Worf.ppt" TargetMode="External"/><Relationship Id="rId4" Type="http://schemas.openxmlformats.org/officeDocument/2006/relationships/slide" Target="slide11.xml"/><Relationship Id="rId9" Type="http://schemas.openxmlformats.org/officeDocument/2006/relationships/hyperlink" Target="Boyzone-No%20Matter%20What%20(Lyrics).m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PDF/Before%20and%20After.pdf" TargetMode="External"/><Relationship Id="rId7" Type="http://schemas.openxmlformats.org/officeDocument/2006/relationships/hyperlink" Target="PDF/Grandpa's%20house.pdf" TargetMode="External"/><Relationship Id="rId2" Type="http://schemas.openxmlformats.org/officeDocument/2006/relationships/hyperlink" Target="PDF/Dear%20%20%20Zo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DF/Seven%20Blind%20Mice-2.pdf" TargetMode="External"/><Relationship Id="rId5" Type="http://schemas.openxmlformats.org/officeDocument/2006/relationships/hyperlink" Target="PDF/Seven%20Blind%20Mice-1.pdf" TargetMode="External"/><Relationship Id="rId4" Type="http://schemas.openxmlformats.org/officeDocument/2006/relationships/hyperlink" Target="PDF/7days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glish.bhes.tpc.edu.tw/song/song_swf/merrychristmas.swf" TargetMode="External"/><Relationship Id="rId2" Type="http://schemas.openxmlformats.org/officeDocument/2006/relationships/hyperlink" Target="Irn%20Bru%20Snowman%20Advert.mpg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827088" y="836613"/>
            <a:ext cx="7700962" cy="1800225"/>
          </a:xfrm>
        </p:spPr>
        <p:txBody>
          <a:bodyPr/>
          <a:lstStyle/>
          <a:p>
            <a:r>
              <a:rPr lang="zh-TW" altLang="en-US" sz="5400" b="1" dirty="0">
                <a:ea typeface="華康少女文字W5(P)" pitchFamily="82" charset="-120"/>
              </a:rPr>
              <a:t>創意教學設計分享</a:t>
            </a:r>
            <a:br>
              <a:rPr lang="zh-TW" altLang="en-US" sz="5400" b="1" dirty="0">
                <a:ea typeface="華康少女文字W5(P)" pitchFamily="82" charset="-120"/>
              </a:rPr>
            </a:br>
            <a:r>
              <a:rPr lang="en-US" altLang="zh-TW" sz="4800" b="1" dirty="0">
                <a:ea typeface="華康少女文字W5(P)" pitchFamily="82" charset="-120"/>
              </a:rPr>
              <a:t>-</a:t>
            </a:r>
            <a:r>
              <a:rPr lang="zh-TW" altLang="en-US" sz="4800" b="1" dirty="0">
                <a:ea typeface="華康少女文字W5(P)" pitchFamily="82" charset="-120"/>
              </a:rPr>
              <a:t>實例分享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4932363" y="5445125"/>
            <a:ext cx="3529012" cy="5762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>
                <a:ea typeface="標楷體" pitchFamily="65" charset="-120"/>
              </a:rPr>
              <a:t>鍾佳慧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Body Parts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1905000"/>
            <a:ext cx="6335712" cy="41941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/>
              <a:t>H-e-a-d, head, head, head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N-o-s-e, nose, nose, nose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E-y-e, eye, eye, eye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Mou-t-h, mouth, mouth, mouth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I am a superman.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Ha! Ha! Ha!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 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</p:txBody>
      </p:sp>
      <p:sp>
        <p:nvSpPr>
          <p:cNvPr id="26630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908050"/>
            <a:ext cx="576262" cy="5762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pic>
        <p:nvPicPr>
          <p:cNvPr id="26631" name="14 曲目 14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925513"/>
            <a:ext cx="504825" cy="5048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6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5399" fill="hold"/>
                                        <p:tgtEl>
                                          <p:spTgt spid="266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31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Jazz Chant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905000"/>
            <a:ext cx="8540750" cy="4619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800" dirty="0"/>
              <a:t>Brow bear, brown bear,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/>
              <a:t>   What do you see?</a:t>
            </a:r>
          </a:p>
          <a:p>
            <a:pPr>
              <a:lnSpc>
                <a:spcPct val="80000"/>
              </a:lnSpc>
            </a:pPr>
            <a:r>
              <a:rPr lang="en-US" altLang="zh-TW" sz="2800" dirty="0"/>
              <a:t>What do you see?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/>
              <a:t>   What do you see?</a:t>
            </a:r>
          </a:p>
          <a:p>
            <a:pPr>
              <a:lnSpc>
                <a:spcPct val="80000"/>
              </a:lnSpc>
            </a:pPr>
            <a:r>
              <a:rPr lang="en-US" altLang="zh-TW" sz="2800" dirty="0"/>
              <a:t>I see a red bird looking at me.</a:t>
            </a:r>
          </a:p>
          <a:p>
            <a:pPr>
              <a:lnSpc>
                <a:spcPct val="80000"/>
              </a:lnSpc>
            </a:pPr>
            <a:r>
              <a:rPr lang="en-US" altLang="zh-TW" sz="2800" dirty="0"/>
              <a:t>Looking at me.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/>
              <a:t>    Looking at me.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TW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/>
              <a:t>    </a:t>
            </a:r>
            <a:r>
              <a:rPr lang="en-US" altLang="zh-TW" sz="2800" dirty="0">
                <a:solidFill>
                  <a:schemeClr val="accent2"/>
                </a:solidFill>
              </a:rPr>
              <a:t>red bird,  yellow duck, blue horse, green frog, purple cat, white dog, black sheep, goldfish, monkey, children</a:t>
            </a:r>
            <a:r>
              <a:rPr lang="en-US" altLang="zh-TW" sz="2800" dirty="0"/>
              <a:t> </a:t>
            </a:r>
          </a:p>
        </p:txBody>
      </p:sp>
      <p:sp>
        <p:nvSpPr>
          <p:cNvPr id="27654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258888" y="836613"/>
            <a:ext cx="647700" cy="6477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Proud of You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zh-TW" sz="2800">
                <a:hlinkClick r:id="rId2" action="ppaction://hlinkfile"/>
              </a:rPr>
              <a:t>Listen and Read</a:t>
            </a:r>
            <a:endParaRPr lang="en-US" altLang="zh-TW" sz="2800"/>
          </a:p>
          <a:p>
            <a:r>
              <a:rPr lang="en-US" altLang="zh-TW" sz="2800"/>
              <a:t>Circle or copy the difficult words </a:t>
            </a:r>
          </a:p>
          <a:p>
            <a:r>
              <a:rPr lang="en-US" altLang="zh-TW" sz="2800"/>
              <a:t>Discuss or find the meaning of the difficult words </a:t>
            </a:r>
          </a:p>
          <a:p>
            <a:r>
              <a:rPr lang="en-US" altLang="zh-TW" sz="2800"/>
              <a:t>Practice</a:t>
            </a:r>
          </a:p>
          <a:p>
            <a:r>
              <a:rPr lang="en-US" altLang="zh-TW" sz="2800">
                <a:hlinkClick r:id="rId3" action="ppaction://hlinkfile"/>
              </a:rPr>
              <a:t>Fill in the correct words</a:t>
            </a:r>
            <a:endParaRPr lang="en-US" altLang="zh-TW" sz="2800"/>
          </a:p>
          <a:p>
            <a:endParaRPr lang="en-US" altLang="zh-TW" sz="2800"/>
          </a:p>
          <a:p>
            <a:endParaRPr lang="en-US" altLang="zh-TW" sz="2800"/>
          </a:p>
        </p:txBody>
      </p:sp>
      <p:sp>
        <p:nvSpPr>
          <p:cNvPr id="29703" name="AutoShape 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258888" y="836613"/>
            <a:ext cx="720725" cy="6477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09" name="AutoShape 13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1619250" y="5949950"/>
            <a:ext cx="576263" cy="5032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720" name="Rectangle 24"/>
          <p:cNvSpPr>
            <a:spLocks noGrp="1" noRot="1" noChangeArrowheads="1"/>
          </p:cNvSpPr>
          <p:nvPr>
            <p:ph type="media" sz="half" idx="2"/>
          </p:nvPr>
        </p:nvSpPr>
        <p:spPr/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Big Big World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hlinkClick r:id="rId2" action="ppaction://hlinkfile"/>
              </a:rPr>
              <a:t>Read and Sing</a:t>
            </a:r>
            <a:endParaRPr lang="en-US" altLang="zh-TW"/>
          </a:p>
          <a:p>
            <a:r>
              <a:rPr lang="en-US" altLang="zh-TW">
                <a:hlinkClick r:id="rId3" action="ppaction://hlinkfile"/>
              </a:rPr>
              <a:t>Listen and Write</a:t>
            </a:r>
            <a:endParaRPr lang="en-US" altLang="zh-TW"/>
          </a:p>
        </p:txBody>
      </p:sp>
      <p:sp>
        <p:nvSpPr>
          <p:cNvPr id="31748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331913" y="908050"/>
            <a:ext cx="720725" cy="64770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49" name="AutoShape 5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1835150" y="4797425"/>
            <a:ext cx="649288" cy="576263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華康少女文字W5(P)" pitchFamily="82" charset="-120"/>
              </a:rPr>
              <a:t>活動設計示例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905000"/>
            <a:ext cx="8591550" cy="4619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融入音樂與節奏</a:t>
            </a:r>
            <a:endParaRPr kumimoji="0" lang="zh-TW" altLang="en-US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  <a:hlinkClick r:id="rId2" action="ppaction://hlinksldjump"/>
              </a:rPr>
              <a:t>與學生打招呼</a:t>
            </a:r>
            <a:endParaRPr kumimoji="0" lang="zh-TW" altLang="en-US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單</a:t>
            </a:r>
            <a:r>
              <a:rPr lang="zh-TW" altLang="en-US" sz="2800">
                <a:latin typeface="標楷體" pitchFamily="65" charset="-120"/>
                <a:ea typeface="標楷體" pitchFamily="65" charset="-120"/>
                <a:hlinkClick r:id="rId3" action="ppaction://hlinksldjump"/>
              </a:rPr>
              <a:t>字記憶</a:t>
            </a:r>
            <a:endParaRPr lang="zh-TW" altLang="en-US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Jazz Chant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  <a:hlinkClick r:id="rId4" action="ppaction://hlinksldjump"/>
              </a:rPr>
              <a:t>運用</a:t>
            </a:r>
            <a:endParaRPr kumimoji="0" lang="zh-TW" altLang="en-US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  <a:hlinkClick r:id="rId5" action="ppaction://hlinkpres?slideindex=1&amp;slidetitle="/>
              </a:rPr>
              <a:t>故事朗讀 </a:t>
            </a:r>
            <a:endParaRPr kumimoji="0" lang="zh-TW" altLang="en-US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5.</a:t>
            </a: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英語流行歌曲教學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  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(1)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  <a:hlinkClick r:id="rId6" action="ppaction://hlinksldjump"/>
              </a:rPr>
              <a:t>Proud of You   </a:t>
            </a:r>
            <a:endParaRPr kumimoji="0"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     (2)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  <a:hlinkClick r:id="rId7" action="ppaction://hlinksldjump"/>
              </a:rPr>
              <a:t>Big big world</a:t>
            </a:r>
            <a:endParaRPr kumimoji="0"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     (3) 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  <a:hlinkClick r:id="rId8" action="ppaction://hlinkfile"/>
              </a:rPr>
              <a:t>No Matter What</a:t>
            </a: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kumimoji="0" lang="en-US" altLang="zh-TW" sz="2800">
                <a:latin typeface="標楷體" pitchFamily="65" charset="-120"/>
                <a:ea typeface="標楷體" pitchFamily="65" charset="-120"/>
              </a:rPr>
              <a:t>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kumimoji="0" lang="en-US" altLang="zh-TW" sz="28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80000"/>
              </a:lnSpc>
            </a:pPr>
            <a:endParaRPr kumimoji="0" lang="en-US" altLang="zh-TW" sz="2800"/>
          </a:p>
        </p:txBody>
      </p:sp>
      <p:sp>
        <p:nvSpPr>
          <p:cNvPr id="19460" name="AutoShape 4">
            <a:hlinkClick r:id="rId9" action="ppaction://hlinkfile"/>
          </p:cNvPr>
          <p:cNvSpPr>
            <a:spLocks noChangeArrowheads="1"/>
          </p:cNvSpPr>
          <p:nvPr/>
        </p:nvSpPr>
        <p:spPr bwMode="auto">
          <a:xfrm>
            <a:off x="2627313" y="5876925"/>
            <a:ext cx="503237" cy="503238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華康少女文字W5(P)" pitchFamily="82" charset="-120"/>
              </a:rPr>
              <a:t>活動設計示例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增加口語流利度</a:t>
            </a:r>
          </a:p>
          <a:p>
            <a:pPr>
              <a:buFont typeface="Wingdings" pitchFamily="2" charset="2"/>
              <a:buNone/>
            </a:pPr>
            <a:r>
              <a:rPr kumimoji="0" lang="zh-TW" altLang="en-US" sz="2800"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en-US" altLang="zh-TW" sz="2800">
                <a:ea typeface="標楷體" pitchFamily="65" charset="-120"/>
              </a:rPr>
              <a:t>1. Face to the wall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ea typeface="標楷體" pitchFamily="65" charset="-120"/>
              </a:rPr>
              <a:t>    2. Pair work (mouth     eyes)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ea typeface="標楷體" pitchFamily="65" charset="-120"/>
              </a:rPr>
              <a:t>    3. Face to face (two lines)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ea typeface="標楷體" pitchFamily="65" charset="-120"/>
              </a:rPr>
              <a:t>    4. Face to face (to the whole class)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ea typeface="標楷體" pitchFamily="65" charset="-120"/>
              </a:rPr>
              <a:t>    5. Other activities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ea typeface="標楷體" pitchFamily="65" charset="-120"/>
              </a:rPr>
              <a:t>     (1)  Talk with  a  Puppet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sz="2800">
                <a:ea typeface="標楷體" pitchFamily="65" charset="-120"/>
              </a:rPr>
              <a:t>     (2)  Spoon Man for Puppet Show 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3924300" y="32131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華康少女文字W5(P)" pitchFamily="82" charset="-120"/>
              </a:rPr>
              <a:t>活動設計示例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>
                <a:ea typeface="標楷體" pitchFamily="65" charset="-120"/>
              </a:rPr>
              <a:t>Pre-teach for Drama, Story Telling and RT</a:t>
            </a:r>
          </a:p>
          <a:p>
            <a:pPr>
              <a:buFont typeface="Wingdings" pitchFamily="2" charset="2"/>
              <a:buNone/>
            </a:pPr>
            <a:r>
              <a:rPr lang="en-US" altLang="zh-TW">
                <a:ea typeface="標楷體" pitchFamily="65" charset="-120"/>
              </a:rPr>
              <a:t>   1. Voice</a:t>
            </a:r>
          </a:p>
          <a:p>
            <a:pPr>
              <a:buFont typeface="Wingdings" pitchFamily="2" charset="2"/>
              <a:buNone/>
            </a:pPr>
            <a:r>
              <a:rPr lang="en-US" altLang="zh-TW">
                <a:ea typeface="標楷體" pitchFamily="65" charset="-120"/>
              </a:rPr>
              <a:t>   2. Facial Expression</a:t>
            </a:r>
          </a:p>
          <a:p>
            <a:pPr>
              <a:buFont typeface="Wingdings" pitchFamily="2" charset="2"/>
              <a:buNone/>
            </a:pPr>
            <a:r>
              <a:rPr lang="en-US" altLang="zh-TW">
                <a:ea typeface="標楷體" pitchFamily="65" charset="-120"/>
              </a:rPr>
              <a:t>   3. Body Language</a:t>
            </a:r>
          </a:p>
          <a:p>
            <a:pPr>
              <a:buFont typeface="Wingdings" pitchFamily="2" charset="2"/>
              <a:buNone/>
            </a:pPr>
            <a:r>
              <a:rPr lang="en-US" altLang="zh-TW">
                <a:ea typeface="標楷體" pitchFamily="65" charset="-120"/>
              </a:rPr>
              <a:t>   4. I’ll Read  to You , and You’ll Read to Me</a:t>
            </a:r>
          </a:p>
          <a:p>
            <a:pPr>
              <a:buFont typeface="Wingdings" pitchFamily="2" charset="2"/>
              <a:buNone/>
            </a:pPr>
            <a:r>
              <a:rPr lang="en-US" altLang="zh-TW">
                <a:ea typeface="標楷體" pitchFamily="65" charset="-120"/>
              </a:rPr>
              <a:t>   5. Practice  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華康少女文字W5(P)" pitchFamily="82" charset="-120"/>
              </a:rPr>
              <a:t>活動設計示例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905000"/>
            <a:ext cx="8540750" cy="46196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dirty="0">
                <a:ea typeface="標楷體" pitchFamily="65" charset="-120"/>
              </a:rPr>
              <a:t>閱讀相關活動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zh-TW" altLang="en-US" dirty="0">
                <a:ea typeface="標楷體" pitchFamily="65" charset="-120"/>
              </a:rPr>
              <a:t>  </a:t>
            </a:r>
            <a:r>
              <a:rPr kumimoji="0" lang="en-US" altLang="zh-TW" dirty="0">
                <a:ea typeface="標楷體" pitchFamily="65" charset="-120"/>
              </a:rPr>
              <a:t>1. </a:t>
            </a:r>
            <a:r>
              <a:rPr kumimoji="0" lang="en-US" altLang="zh-TW" dirty="0">
                <a:ea typeface="標楷體" pitchFamily="65" charset="-120"/>
                <a:hlinkClick r:id="rId2" action="ppaction://hlinkfile"/>
              </a:rPr>
              <a:t>Draw the Picture</a:t>
            </a:r>
            <a:endParaRPr kumimoji="0" lang="en-US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2. Graphic Organizers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   (1) </a:t>
            </a:r>
            <a:r>
              <a:rPr kumimoji="0" lang="en-US" altLang="zh-TW" dirty="0">
                <a:ea typeface="標楷體" pitchFamily="65" charset="-120"/>
                <a:hlinkClick r:id="rId3" action="ppaction://hlinkfile"/>
              </a:rPr>
              <a:t>Picky Nicky</a:t>
            </a:r>
            <a:endParaRPr kumimoji="0" lang="en-US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   (2) </a:t>
            </a:r>
            <a:r>
              <a:rPr kumimoji="0" lang="en-US" altLang="zh-TW" dirty="0">
                <a:ea typeface="標楷體" pitchFamily="65" charset="-120"/>
                <a:hlinkClick r:id="rId4" action="ppaction://hlinkfile"/>
              </a:rPr>
              <a:t>The Very Hungry Caterpillar</a:t>
            </a:r>
            <a:endParaRPr kumimoji="0" lang="en-US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   (3) </a:t>
            </a:r>
            <a:r>
              <a:rPr kumimoji="0" lang="en-US" altLang="zh-TW" dirty="0">
                <a:ea typeface="標楷體" pitchFamily="65" charset="-120"/>
                <a:hlinkClick r:id="rId5" action="ppaction://hlinkfile"/>
              </a:rPr>
              <a:t>Seven Blind Mice 1</a:t>
            </a:r>
            <a:endParaRPr kumimoji="0" lang="en-US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   (4) </a:t>
            </a:r>
            <a:r>
              <a:rPr kumimoji="0" lang="en-US" altLang="zh-TW" dirty="0">
                <a:ea typeface="標楷體" pitchFamily="65" charset="-120"/>
                <a:hlinkClick r:id="rId6" action="ppaction://hlinkfile"/>
              </a:rPr>
              <a:t>Seven Blind Mice 2</a:t>
            </a:r>
            <a:endParaRPr kumimoji="0" lang="en-US" altLang="zh-TW" dirty="0">
              <a:ea typeface="標楷體" pitchFamily="65" charset="-12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   (5) </a:t>
            </a:r>
            <a:r>
              <a:rPr kumimoji="0" lang="en-US" altLang="zh-TW" dirty="0">
                <a:ea typeface="標楷體" pitchFamily="65" charset="-120"/>
                <a:hlinkClick r:id="rId7" action="ppaction://hlinkfile"/>
              </a:rPr>
              <a:t>Grandpa’s House</a:t>
            </a:r>
            <a:endParaRPr kumimoji="0" lang="en-US" altLang="zh-TW" dirty="0">
              <a:ea typeface="標楷體" pitchFamily="65" charset="-12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481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3. Re-read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4. Top Secret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5. RT </a:t>
            </a:r>
          </a:p>
          <a:p>
            <a:pPr>
              <a:buFont typeface="Wingdings" pitchFamily="2" charset="2"/>
              <a:buNone/>
            </a:pPr>
            <a:r>
              <a:rPr kumimoji="0" lang="en-US" altLang="zh-TW" dirty="0">
                <a:ea typeface="標楷體" pitchFamily="65" charset="-120"/>
              </a:rPr>
              <a:t>   6. Let’s Make a Spoon Man </a:t>
            </a:r>
          </a:p>
          <a:p>
            <a:endParaRPr lang="en-US" altLang="zh-TW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Merry Christmas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zh-TW" sz="2800"/>
          </a:p>
          <a:p>
            <a:r>
              <a:rPr lang="en-US" altLang="zh-TW" sz="2800">
                <a:hlinkClick r:id="rId2" action="ppaction://hlinkfile"/>
              </a:rPr>
              <a:t>Snowman</a:t>
            </a:r>
            <a:endParaRPr lang="en-US" altLang="zh-TW" sz="2800"/>
          </a:p>
          <a:p>
            <a:pPr>
              <a:buFont typeface="Wingdings" pitchFamily="2" charset="2"/>
              <a:buNone/>
            </a:pPr>
            <a:endParaRPr lang="en-US" altLang="zh-TW" sz="2800"/>
          </a:p>
          <a:p>
            <a:r>
              <a:rPr lang="en-US" altLang="zh-TW" sz="2800">
                <a:hlinkClick r:id="rId3"/>
              </a:rPr>
              <a:t>We Wish You a Merry Christmas</a:t>
            </a:r>
            <a:endParaRPr lang="en-US" altLang="zh-TW" sz="280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zh-TW"/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zh-TW" sz="4400" b="1">
                <a:solidFill>
                  <a:srgbClr val="FF6600"/>
                </a:solidFill>
                <a:latin typeface="華康少女文字W5(P)" pitchFamily="82" charset="-120"/>
                <a:ea typeface="華康少女文字W5(P)" pitchFamily="82" charset="-120"/>
              </a:rPr>
              <a:t>Thank   You!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Hello Song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905000"/>
            <a:ext cx="8015287" cy="4476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TW"/>
              <a:t> Good afternoon.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How are you?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It’s so nice.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To see you.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So smile and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 Be happy</a:t>
            </a:r>
          </a:p>
          <a:p>
            <a:pPr>
              <a:buFont typeface="Wingdings" pitchFamily="2" charset="2"/>
              <a:buNone/>
            </a:pPr>
            <a:r>
              <a:rPr lang="en-US" altLang="zh-TW"/>
              <a:t>‘Cause we’re all back together again!</a:t>
            </a:r>
          </a:p>
          <a:p>
            <a:pPr>
              <a:buFont typeface="Wingdings" pitchFamily="2" charset="2"/>
              <a:buNone/>
            </a:pPr>
            <a:endParaRPr lang="en-US" altLang="zh-TW"/>
          </a:p>
          <a:p>
            <a:pPr>
              <a:buFont typeface="Wingdings" pitchFamily="2" charset="2"/>
              <a:buNone/>
            </a:pPr>
            <a:endParaRPr lang="en-US" altLang="zh-TW"/>
          </a:p>
          <a:p>
            <a:pPr>
              <a:buFont typeface="Wingdings" pitchFamily="2" charset="2"/>
              <a:buNone/>
            </a:pPr>
            <a:endParaRPr lang="en-US" altLang="zh-TW"/>
          </a:p>
        </p:txBody>
      </p:sp>
      <p:sp>
        <p:nvSpPr>
          <p:cNvPr id="21512" name="AutoShape 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403350" y="908050"/>
            <a:ext cx="576263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esignc">
  <a:themeElements>
    <a:clrScheme name="tdesignc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tdesignc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designc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designc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TDESIGNC</Template>
  <TotalTime>635</TotalTime>
  <Words>440</Words>
  <Application>Microsoft Office PowerPoint</Application>
  <PresentationFormat>如螢幕大小 (4:3)</PresentationFormat>
  <Paragraphs>85</Paragraphs>
  <Slides>13</Slides>
  <Notes>0</Notes>
  <HiddenSlides>0</HiddenSlides>
  <MMClips>1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Arial</vt:lpstr>
      <vt:lpstr>新細明體</vt:lpstr>
      <vt:lpstr>Wingdings</vt:lpstr>
      <vt:lpstr>華康少女文字W5(P)</vt:lpstr>
      <vt:lpstr>標楷體</vt:lpstr>
      <vt:lpstr>tdesignc</vt:lpstr>
      <vt:lpstr>創意教學設計分享 -實例分享</vt:lpstr>
      <vt:lpstr>活動設計示例</vt:lpstr>
      <vt:lpstr>活動設計示例</vt:lpstr>
      <vt:lpstr>活動設計示例</vt:lpstr>
      <vt:lpstr>活動設計示例</vt:lpstr>
      <vt:lpstr>投影片 6</vt:lpstr>
      <vt:lpstr>Merry Christmas</vt:lpstr>
      <vt:lpstr>投影片 8</vt:lpstr>
      <vt:lpstr>Hello Song</vt:lpstr>
      <vt:lpstr>Body Parts</vt:lpstr>
      <vt:lpstr>Jazz Chant</vt:lpstr>
      <vt:lpstr>Proud of You</vt:lpstr>
      <vt:lpstr>Big Big World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amy</dc:creator>
  <cp:lastModifiedBy>amyseal</cp:lastModifiedBy>
  <cp:revision>22</cp:revision>
  <dcterms:created xsi:type="dcterms:W3CDTF">2008-11-14T15:22:52Z</dcterms:created>
  <dcterms:modified xsi:type="dcterms:W3CDTF">2012-06-28T07:33:23Z</dcterms:modified>
</cp:coreProperties>
</file>